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11.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3.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handoutMasterIdLst>
    <p:handoutMasterId r:id="rId41"/>
  </p:handoutMasterIdLst>
  <p:sldIdLst>
    <p:sldId id="256" r:id="rId3"/>
    <p:sldId id="257" r:id="rId4"/>
    <p:sldId id="262" r:id="rId5"/>
    <p:sldId id="258" r:id="rId6"/>
    <p:sldId id="278" r:id="rId7"/>
    <p:sldId id="279" r:id="rId8"/>
    <p:sldId id="263" r:id="rId9"/>
    <p:sldId id="280" r:id="rId10"/>
    <p:sldId id="348" r:id="rId11"/>
    <p:sldId id="297" r:id="rId12"/>
    <p:sldId id="346" r:id="rId14"/>
    <p:sldId id="345" r:id="rId15"/>
    <p:sldId id="347" r:id="rId16"/>
    <p:sldId id="395" r:id="rId17"/>
    <p:sldId id="396" r:id="rId18"/>
    <p:sldId id="267" r:id="rId19"/>
    <p:sldId id="281" r:id="rId20"/>
    <p:sldId id="324" r:id="rId21"/>
    <p:sldId id="311" r:id="rId22"/>
    <p:sldId id="312" r:id="rId23"/>
    <p:sldId id="349" r:id="rId24"/>
    <p:sldId id="314" r:id="rId25"/>
    <p:sldId id="313" r:id="rId26"/>
    <p:sldId id="319" r:id="rId27"/>
    <p:sldId id="315" r:id="rId28"/>
    <p:sldId id="320" r:id="rId29"/>
    <p:sldId id="321" r:id="rId30"/>
    <p:sldId id="322" r:id="rId31"/>
    <p:sldId id="323" r:id="rId32"/>
    <p:sldId id="268" r:id="rId33"/>
    <p:sldId id="272" r:id="rId34"/>
    <p:sldId id="350" r:id="rId35"/>
    <p:sldId id="382" r:id="rId36"/>
    <p:sldId id="383" r:id="rId37"/>
    <p:sldId id="384" r:id="rId38"/>
    <p:sldId id="385" r:id="rId39"/>
    <p:sldId id="270" r:id="rId40"/>
  </p:sldIdLst>
  <p:sldSz cx="12192000" cy="6858000"/>
  <p:notesSz cx="6858000" cy="9144000"/>
  <p:embeddedFontLst>
    <p:embeddedFont>
      <p:font typeface="思源黑体 CN Light" panose="020B0300000000000000" pitchFamily="34" charset="-122"/>
      <p:regular r:id="rId45"/>
    </p:embeddedFont>
    <p:embeddedFont>
      <p:font typeface="思源黑体 CN Medium" panose="020B0600000000000000" pitchFamily="34" charset="-122"/>
      <p:regular r:id="rId46"/>
    </p:embeddedFont>
    <p:embeddedFont>
      <p:font typeface="思源宋体 CN SemiBold" panose="02020600000000000000" pitchFamily="18" charset="-122"/>
      <p:bold r:id="rId47"/>
    </p:embeddedFont>
    <p:embeddedFont>
      <p:font typeface="方正公文黑体" panose="02000500000000000000" charset="-122"/>
      <p:regular r:id="rId48"/>
    </p:embeddedFont>
  </p:embeddedFontLst>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5" userDrawn="1">
          <p15:clr>
            <a:srgbClr val="A4A3A4"/>
          </p15:clr>
        </p15:guide>
        <p15:guide id="2" pos="4012" userDrawn="1">
          <p15:clr>
            <a:srgbClr val="A4A3A4"/>
          </p15:clr>
        </p15:guide>
        <p15:guide id="3" pos="7150" userDrawn="1">
          <p15:clr>
            <a:srgbClr val="A4A3A4"/>
          </p15:clr>
        </p15:guide>
        <p15:guide id="4" pos="1118" userDrawn="1">
          <p15:clr>
            <a:srgbClr val="A4A3A4"/>
          </p15:clr>
        </p15:guide>
        <p15:guide id="5" pos="1538" userDrawn="1">
          <p15:clr>
            <a:srgbClr val="A4A3A4"/>
          </p15:clr>
        </p15:guide>
        <p15:guide id="6" pos="4482" userDrawn="1">
          <p15:clr>
            <a:srgbClr val="A4A3A4"/>
          </p15:clr>
        </p15:guide>
        <p15:guide id="7" orient="horz" pos="25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7568"/>
    <a:srgbClr val="6E9186"/>
    <a:srgbClr val="A4BAB3"/>
    <a:srgbClr val="9ABEAF"/>
    <a:srgbClr val="6E8B74"/>
    <a:srgbClr val="B9DEC9"/>
    <a:srgbClr val="BAD4CD"/>
    <a:srgbClr val="E3ED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78" d="100"/>
          <a:sy n="78" d="100"/>
        </p:scale>
        <p:origin x="77" y="168"/>
      </p:cViewPr>
      <p:guideLst>
        <p:guide orient="horz" pos="1895"/>
        <p:guide pos="4012"/>
        <p:guide pos="7150"/>
        <p:guide pos="1118"/>
        <p:guide pos="1538"/>
        <p:guide pos="4482"/>
        <p:guide orient="horz" pos="2514"/>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gs" Target="tags/tag57.xml"/><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Light" panose="020B0300000000000000" pitchFamily="34" charset="-122"/>
              <a:ea typeface="思源宋体 CN SemiBold" panose="02020600000000000000" pitchFamily="18" charset="-122"/>
              <a:cs typeface="思源黑体 CN Medium" panose="020B06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思源宋体 CN SemiBold" panose="02020600000000000000" pitchFamily="18" charset="-122"/>
              </a:rPr>
            </a:fld>
            <a:endParaRPr lang="zh-CN" altLang="en-US">
              <a:ea typeface="思源宋体 CN SemiBold" panose="020206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Light" panose="020B0300000000000000" pitchFamily="34" charset="-122"/>
              <a:ea typeface="思源宋体 CN SemiBold" panose="02020600000000000000" pitchFamily="18" charset="-122"/>
              <a:cs typeface="思源黑体 CN Medium" panose="020B06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思源宋体 CN SemiBold" panose="02020600000000000000" pitchFamily="18" charset="-122"/>
              </a:rPr>
            </a:fld>
            <a:endParaRPr lang="zh-CN" altLang="en-US">
              <a:ea typeface="思源宋体 CN SemiBold" panose="02020600000000000000"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Light" panose="020B0300000000000000" pitchFamily="34" charset="-122"/>
                <a:ea typeface="思源宋体 CN SemiBold" panose="02020600000000000000" pitchFamily="18" charset="-122"/>
                <a:cs typeface="思源黑体 CN Medium" panose="020B06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Light" panose="020B0300000000000000" pitchFamily="34" charset="-122"/>
                <a:ea typeface="思源宋体 CN SemiBold" panose="02020600000000000000" pitchFamily="18" charset="-122"/>
                <a:cs typeface="思源黑体 CN Medium" panose="020B0600000000000000" pitchFamily="3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Light" panose="020B0300000000000000" pitchFamily="34" charset="-122"/>
                <a:ea typeface="思源宋体 CN SemiBold" panose="02020600000000000000" pitchFamily="18" charset="-122"/>
                <a:cs typeface="思源黑体 CN Medium" panose="020B06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Light" panose="020B0300000000000000" pitchFamily="34" charset="-122"/>
                <a:ea typeface="思源宋体 CN SemiBold" panose="02020600000000000000" pitchFamily="18" charset="-122"/>
                <a:cs typeface="思源黑体 CN Medium" panose="020B0600000000000000" pitchFamily="3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Light" panose="020B0300000000000000" pitchFamily="34" charset="-122"/>
        <a:ea typeface="思源宋体 CN SemiBold" panose="02020600000000000000" pitchFamily="18" charset="-122"/>
        <a:cs typeface="思源黑体 CN Medium" panose="020B0600000000000000" pitchFamily="34" charset="-122"/>
      </a:defRPr>
    </a:lvl1pPr>
    <a:lvl2pPr marL="457200" algn="l" defTabSz="914400" rtl="0" eaLnBrk="1" latinLnBrk="0" hangingPunct="1">
      <a:defRPr sz="1200" kern="1200">
        <a:solidFill>
          <a:schemeClr val="tx1"/>
        </a:solidFill>
        <a:latin typeface="思源黑体 CN Light" panose="020B0300000000000000" pitchFamily="34" charset="-122"/>
        <a:ea typeface="思源宋体 CN SemiBold" panose="02020600000000000000" pitchFamily="18" charset="-122"/>
        <a:cs typeface="思源黑体 CN Medium" panose="020B0600000000000000" pitchFamily="34" charset="-122"/>
      </a:defRPr>
    </a:lvl2pPr>
    <a:lvl3pPr marL="914400" algn="l" defTabSz="914400" rtl="0" eaLnBrk="1" latinLnBrk="0" hangingPunct="1">
      <a:defRPr sz="1200" kern="1200">
        <a:solidFill>
          <a:schemeClr val="tx1"/>
        </a:solidFill>
        <a:latin typeface="思源黑体 CN Light" panose="020B0300000000000000" pitchFamily="34" charset="-122"/>
        <a:ea typeface="思源宋体 CN SemiBold" panose="02020600000000000000" pitchFamily="18" charset="-122"/>
        <a:cs typeface="思源黑体 CN Medium" panose="020B0600000000000000" pitchFamily="34" charset="-122"/>
      </a:defRPr>
    </a:lvl3pPr>
    <a:lvl4pPr marL="1371600" algn="l" defTabSz="914400" rtl="0" eaLnBrk="1" latinLnBrk="0" hangingPunct="1">
      <a:defRPr sz="1200" kern="1200">
        <a:solidFill>
          <a:schemeClr val="tx1"/>
        </a:solidFill>
        <a:latin typeface="思源黑体 CN Light" panose="020B0300000000000000" pitchFamily="34" charset="-122"/>
        <a:ea typeface="思源宋体 CN SemiBold" panose="02020600000000000000" pitchFamily="18" charset="-122"/>
        <a:cs typeface="思源黑体 CN Medium" panose="020B0600000000000000" pitchFamily="34" charset="-122"/>
      </a:defRPr>
    </a:lvl4pPr>
    <a:lvl5pPr marL="1828800" algn="l" defTabSz="914400" rtl="0" eaLnBrk="1" latinLnBrk="0" hangingPunct="1">
      <a:defRPr sz="1200" kern="1200">
        <a:solidFill>
          <a:schemeClr val="tx1"/>
        </a:solidFill>
        <a:latin typeface="思源黑体 CN Light" panose="020B0300000000000000" pitchFamily="34" charset="-122"/>
        <a:ea typeface="思源宋体 CN SemiBold" panose="02020600000000000000" pitchFamily="18" charset="-122"/>
        <a:cs typeface="思源黑体 CN Medium" panose="020B06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F648C86-D3AB-4935-B49F-23E5A2BB4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600D8-2530-4CFA-B210-8260060C267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F648C86-D3AB-4935-B49F-23E5A2BB4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600D8-2530-4CFA-B210-8260060C267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F648C86-D3AB-4935-B49F-23E5A2BB4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600D8-2530-4CFA-B210-8260060C26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F648C86-D3AB-4935-B49F-23E5A2BB4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600D8-2530-4CFA-B210-8260060C267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F648C86-D3AB-4935-B49F-23E5A2BB4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600D8-2530-4CFA-B210-8260060C267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F648C86-D3AB-4935-B49F-23E5A2BB46E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600D8-2530-4CFA-B210-8260060C267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F648C86-D3AB-4935-B49F-23E5A2BB46E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C600D8-2530-4CFA-B210-8260060C267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F648C86-D3AB-4935-B49F-23E5A2BB46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C600D8-2530-4CFA-B210-8260060C267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648C86-D3AB-4935-B49F-23E5A2BB46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C600D8-2530-4CFA-B210-8260060C267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F648C86-D3AB-4935-B49F-23E5A2BB46E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600D8-2530-4CFA-B210-8260060C267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F648C86-D3AB-4935-B49F-23E5A2BB46E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600D8-2530-4CFA-B210-8260060C267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1pPr>
          </a:lstStyle>
          <a:p>
            <a:fld id="{FF648C86-D3AB-4935-B49F-23E5A2BB46E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1pPr>
          </a:lstStyle>
          <a:p>
            <a:fld id="{13C600D8-2530-4CFA-B210-8260060C26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24.png"/><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26.jpeg"/><Relationship Id="rId3" Type="http://schemas.openxmlformats.org/officeDocument/2006/relationships/image" Target="../media/image25.png"/><Relationship Id="rId2" Type="http://schemas.openxmlformats.org/officeDocument/2006/relationships/tags" Target="../tags/tag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16.xml"/><Relationship Id="rId3" Type="http://schemas.openxmlformats.org/officeDocument/2006/relationships/image" Target="../media/image27.png"/><Relationship Id="rId2" Type="http://schemas.openxmlformats.org/officeDocument/2006/relationships/tags" Target="../tags/tag15.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tags" Target="../tags/tag18.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tags" Target="../tags/tag19.xml"/><Relationship Id="rId1" Type="http://schemas.openxmlformats.org/officeDocument/2006/relationships/image" Target="../media/image29.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tags" Target="../tags/tag21.xml"/><Relationship Id="rId2" Type="http://schemas.openxmlformats.org/officeDocument/2006/relationships/image" Target="../media/image31.png"/><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3.svg"/><Relationship Id="rId11" Type="http://schemas.openxmlformats.org/officeDocument/2006/relationships/slideLayout" Target="../slideLayouts/slideLayout2.xml"/><Relationship Id="rId10" Type="http://schemas.openxmlformats.org/officeDocument/2006/relationships/image" Target="../media/image11.sv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2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3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sv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tags" Target="../tags/tag35.xml"/><Relationship Id="rId4" Type="http://schemas.openxmlformats.org/officeDocument/2006/relationships/image" Target="../media/image6.png"/><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jpeg"/><Relationship Id="rId3" Type="http://schemas.openxmlformats.org/officeDocument/2006/relationships/tags" Target="../tags/tag3.xml"/><Relationship Id="rId2" Type="http://schemas.openxmlformats.org/officeDocument/2006/relationships/image" Target="../media/image12.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21.svg"/><Relationship Id="rId7" Type="http://schemas.openxmlformats.org/officeDocument/2006/relationships/image" Target="../media/image20.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3" Type="http://schemas.openxmlformats.org/officeDocument/2006/relationships/image" Target="../media/image16.png"/><Relationship Id="rId2" Type="http://schemas.openxmlformats.org/officeDocument/2006/relationships/image" Target="../media/image15.svg"/><Relationship Id="rId10" Type="http://schemas.openxmlformats.org/officeDocument/2006/relationships/slideLayout" Target="../slideLayouts/slideLayout2.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tags" Target="../tags/tag8.xml"/><Relationship Id="rId2" Type="http://schemas.openxmlformats.org/officeDocument/2006/relationships/image" Target="../media/image22.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562100"/>
            <a:ext cx="12192000" cy="2870200"/>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4" name="文本框 3"/>
          <p:cNvSpPr txBox="1"/>
          <p:nvPr/>
        </p:nvSpPr>
        <p:spPr>
          <a:xfrm>
            <a:off x="2410213" y="1887131"/>
            <a:ext cx="7371575" cy="1445260"/>
          </a:xfrm>
          <a:prstGeom prst="rect">
            <a:avLst/>
          </a:prstGeom>
          <a:noFill/>
        </p:spPr>
        <p:txBody>
          <a:bodyPr wrap="square" rtlCol="0">
            <a:spAutoFit/>
          </a:bodyPr>
          <a:lstStyle/>
          <a:p>
            <a:pPr algn="ctr"/>
            <a:r>
              <a:rPr sz="44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基于SpringBoot</a:t>
            </a:r>
            <a:endParaRPr sz="44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a:p>
            <a:pPr algn="ctr"/>
            <a:r>
              <a:rPr sz="44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个人博客的设计与实现</a:t>
            </a:r>
            <a:endParaRPr sz="44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5" name="文本框 4"/>
          <p:cNvSpPr txBox="1"/>
          <p:nvPr/>
        </p:nvSpPr>
        <p:spPr>
          <a:xfrm>
            <a:off x="1357997" y="5193859"/>
            <a:ext cx="2729230" cy="398780"/>
          </a:xfrm>
          <a:prstGeom prst="rect">
            <a:avLst/>
          </a:prstGeom>
          <a:noFill/>
        </p:spPr>
        <p:txBody>
          <a:bodyPr wrap="none" rtlCol="0">
            <a:spAutoFit/>
          </a:bodyPr>
          <a:lstStyle/>
          <a:p>
            <a:r>
              <a:rPr lang="zh-CN" altLang="en-US" sz="2000" b="1"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指导老师：</a:t>
            </a:r>
            <a:r>
              <a:rPr lang="zh-CN" altLang="en-US" sz="20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rPr>
              <a:t>葛慧明</a:t>
            </a:r>
            <a:r>
              <a:rPr lang="zh-CN" altLang="en-US" sz="20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rPr>
              <a:t>老师</a:t>
            </a:r>
            <a:endParaRPr lang="zh-CN" altLang="en-US" sz="20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endParaRPr>
          </a:p>
        </p:txBody>
      </p:sp>
      <p:sp>
        <p:nvSpPr>
          <p:cNvPr id="6" name="文本框 5"/>
          <p:cNvSpPr txBox="1"/>
          <p:nvPr/>
        </p:nvSpPr>
        <p:spPr>
          <a:xfrm>
            <a:off x="6262673" y="3738016"/>
            <a:ext cx="5042564" cy="521970"/>
          </a:xfrm>
          <a:prstGeom prst="rect">
            <a:avLst/>
          </a:prstGeom>
          <a:noFill/>
        </p:spPr>
        <p:txBody>
          <a:bodyPr wrap="square" rtlCol="0">
            <a:spAutoFit/>
          </a:bodyPr>
          <a:lstStyle/>
          <a:p>
            <a:pPr algn="ctr"/>
            <a:r>
              <a:rPr lang="zh-CN" altLang="en-US" sz="28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第</a:t>
            </a:r>
            <a:r>
              <a:rPr lang="zh-CN" altLang="en-US" sz="28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八组实训项目</a:t>
            </a:r>
            <a:r>
              <a:rPr lang="zh-CN" altLang="en-US" sz="28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答辩</a:t>
            </a:r>
            <a:endParaRPr lang="zh-CN" altLang="en-US" sz="28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8" name="文本框 7"/>
          <p:cNvSpPr txBox="1"/>
          <p:nvPr/>
        </p:nvSpPr>
        <p:spPr>
          <a:xfrm>
            <a:off x="4730115" y="5193665"/>
            <a:ext cx="6414770" cy="706755"/>
          </a:xfrm>
          <a:prstGeom prst="rect">
            <a:avLst/>
          </a:prstGeom>
          <a:noFill/>
        </p:spPr>
        <p:txBody>
          <a:bodyPr wrap="square">
            <a:spAutoFit/>
          </a:bodyPr>
          <a:lstStyle/>
          <a:p>
            <a:r>
              <a:rPr lang="zh-CN" altLang="en-US" sz="2000" b="1"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团队：组长及汇报人</a:t>
            </a:r>
            <a:r>
              <a:rPr lang="en-US" altLang="zh-CN" sz="2000" b="1"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a:t>
            </a:r>
            <a:r>
              <a:rPr lang="en-US" altLang="zh-CN" sz="20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rPr>
              <a:t>刘晨雨</a:t>
            </a:r>
            <a:endParaRPr lang="en-US" altLang="zh-CN" sz="20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endParaRPr>
          </a:p>
          <a:p>
            <a:pPr indent="457200"/>
            <a:r>
              <a:rPr lang="en-US" altLang="zh-CN" sz="20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rPr>
              <a:t>     </a:t>
            </a:r>
            <a:r>
              <a:rPr lang="zh-CN" altLang="en-US" sz="20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rPr>
              <a:t>组员</a:t>
            </a:r>
            <a:r>
              <a:rPr lang="en-US" altLang="zh-CN" sz="20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rPr>
              <a:t>-罗佳艺</a:t>
            </a:r>
            <a:r>
              <a:rPr lang="zh-CN" altLang="en-US" sz="20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rPr>
              <a:t>，欧阳嘉雯，韩静雯，邹奕</a:t>
            </a:r>
            <a:endParaRPr lang="zh-CN" altLang="en-US" sz="20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endParaRPr>
          </a:p>
        </p:txBody>
      </p:sp>
      <p:sp>
        <p:nvSpPr>
          <p:cNvPr id="10" name="矩形 9"/>
          <p:cNvSpPr/>
          <p:nvPr/>
        </p:nvSpPr>
        <p:spPr>
          <a:xfrm>
            <a:off x="189271" y="171450"/>
            <a:ext cx="11813458" cy="6515100"/>
          </a:xfrm>
          <a:prstGeom prst="rect">
            <a:avLst/>
          </a:prstGeom>
          <a:noFill/>
          <a:ln w="2540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pic>
        <p:nvPicPr>
          <p:cNvPr id="101" name="图片 100"/>
          <p:cNvPicPr/>
          <p:nvPr>
            <p:custDataLst>
              <p:tags r:id="rId1"/>
            </p:custDataLst>
          </p:nvPr>
        </p:nvPicPr>
        <p:blipFill>
          <a:blip r:embed="rId2"/>
          <a:stretch>
            <a:fillRect/>
          </a:stretch>
        </p:blipFill>
        <p:spPr>
          <a:xfrm>
            <a:off x="304800" y="218440"/>
            <a:ext cx="2312670" cy="132270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050474"/>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20446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页面迭代（</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添加封面图片）</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34" name="矩形 33"/>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8" name="组合 17"/>
          <p:cNvGrpSpPr/>
          <p:nvPr/>
        </p:nvGrpSpPr>
        <p:grpSpPr>
          <a:xfrm>
            <a:off x="347756" y="76916"/>
            <a:ext cx="1048288" cy="1048288"/>
            <a:chOff x="462056" y="98688"/>
            <a:chExt cx="1048288" cy="1048288"/>
          </a:xfrm>
        </p:grpSpPr>
        <p:sp>
          <p:nvSpPr>
            <p:cNvPr id="19" name="椭圆 18"/>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0" name="椭圆 19"/>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椭圆 20"/>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8" name="文本框 2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Ⅱ</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2" name="图片 1" descr="EHDQVV0QB(RWG8BE(@Q_EZG"/>
          <p:cNvPicPr>
            <a:picLocks noChangeAspect="1"/>
          </p:cNvPicPr>
          <p:nvPr>
            <p:custDataLst>
              <p:tags r:id="rId1"/>
            </p:custDataLst>
          </p:nvPr>
        </p:nvPicPr>
        <p:blipFill>
          <a:blip r:embed="rId2"/>
          <a:stretch>
            <a:fillRect/>
          </a:stretch>
        </p:blipFill>
        <p:spPr>
          <a:xfrm>
            <a:off x="1786890" y="3355340"/>
            <a:ext cx="4720590" cy="3502660"/>
          </a:xfrm>
          <a:prstGeom prst="rect">
            <a:avLst/>
          </a:prstGeom>
        </p:spPr>
      </p:pic>
      <p:sp>
        <p:nvSpPr>
          <p:cNvPr id="158" name="任意多边形 157"/>
          <p:cNvSpPr/>
          <p:nvPr>
            <p:custDataLst>
              <p:tags r:id="rId3"/>
            </p:custDataLst>
          </p:nvPr>
        </p:nvSpPr>
        <p:spPr>
          <a:xfrm rot="1740000">
            <a:off x="6774180" y="5163820"/>
            <a:ext cx="1287780" cy="958215"/>
          </a:xfrm>
          <a:custGeom>
            <a:avLst/>
            <a:gdLst>
              <a:gd name="connsiteX0" fmla="*/ 4 w 3659"/>
              <a:gd name="connsiteY0" fmla="*/ 2722 h 2722"/>
              <a:gd name="connsiteX1" fmla="*/ 1752 w 3659"/>
              <a:gd name="connsiteY1" fmla="*/ 2142 h 2722"/>
              <a:gd name="connsiteX2" fmla="*/ 2829 w 3659"/>
              <a:gd name="connsiteY2" fmla="*/ 720 h 2722"/>
              <a:gd name="connsiteX3" fmla="*/ 2189 w 3659"/>
              <a:gd name="connsiteY3" fmla="*/ 660 h 2722"/>
              <a:gd name="connsiteX4" fmla="*/ 3444 w 3659"/>
              <a:gd name="connsiteY4" fmla="*/ 0 h 2722"/>
              <a:gd name="connsiteX5" fmla="*/ 3659 w 3659"/>
              <a:gd name="connsiteY5" fmla="*/ 1344 h 2722"/>
              <a:gd name="connsiteX6" fmla="*/ 3285 w 3659"/>
              <a:gd name="connsiteY6" fmla="*/ 960 h 2722"/>
              <a:gd name="connsiteX7" fmla="*/ 2180 w 3659"/>
              <a:gd name="connsiteY7" fmla="*/ 2184 h 2722"/>
              <a:gd name="connsiteX8" fmla="*/ 4 w 3659"/>
              <a:gd name="connsiteY8" fmla="*/ 2722 h 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 h="2722">
                <a:moveTo>
                  <a:pt x="4" y="2722"/>
                </a:moveTo>
                <a:cubicBezTo>
                  <a:pt x="-82" y="2719"/>
                  <a:pt x="1164" y="2563"/>
                  <a:pt x="1752" y="2142"/>
                </a:cubicBezTo>
                <a:cubicBezTo>
                  <a:pt x="2340" y="1721"/>
                  <a:pt x="2762" y="952"/>
                  <a:pt x="2829" y="720"/>
                </a:cubicBezTo>
                <a:lnTo>
                  <a:pt x="2189" y="660"/>
                </a:lnTo>
                <a:lnTo>
                  <a:pt x="3444" y="0"/>
                </a:lnTo>
                <a:lnTo>
                  <a:pt x="3659" y="1344"/>
                </a:lnTo>
                <a:lnTo>
                  <a:pt x="3285" y="960"/>
                </a:lnTo>
                <a:cubicBezTo>
                  <a:pt x="2984" y="1400"/>
                  <a:pt x="2756" y="1776"/>
                  <a:pt x="2180" y="2184"/>
                </a:cubicBezTo>
                <a:cubicBezTo>
                  <a:pt x="1604" y="2592"/>
                  <a:pt x="90" y="2725"/>
                  <a:pt x="4" y="2722"/>
                </a:cubicBezTo>
                <a:close/>
              </a:path>
            </a:pathLst>
          </a:cu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3" name="图片 2" descr="C6%R9%G((%4X~%1M]FLFA]H"/>
          <p:cNvPicPr>
            <a:picLocks noChangeAspect="1"/>
          </p:cNvPicPr>
          <p:nvPr>
            <p:custDataLst>
              <p:tags r:id="rId4"/>
            </p:custDataLst>
          </p:nvPr>
        </p:nvPicPr>
        <p:blipFill>
          <a:blip r:embed="rId5"/>
          <a:stretch>
            <a:fillRect/>
          </a:stretch>
        </p:blipFill>
        <p:spPr>
          <a:xfrm>
            <a:off x="6122670" y="1228725"/>
            <a:ext cx="6069330" cy="32277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050474"/>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8114665" cy="1076325"/>
          </a:xfrm>
          <a:prstGeom prst="rect">
            <a:avLst/>
          </a:prstGeom>
          <a:noFill/>
          <a:ln>
            <a:noFill/>
          </a:ln>
        </p:spPr>
        <p:txBody>
          <a:bodyPr wrap="square" rtlCol="0">
            <a:spAutoFit/>
          </a:bodyPr>
          <a:lstStyle/>
          <a:p>
            <a:pPr>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页面迭代（</a:t>
            </a:r>
            <a:r>
              <a:rPr lang="en-US" altLang="zh-CN"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markdown</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编辑器）</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a:p>
            <a:pPr>
              <a:buClrTx/>
              <a:buSzTx/>
              <a:buFontTx/>
            </a:pP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34" name="矩形 33"/>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8" name="组合 17"/>
          <p:cNvGrpSpPr/>
          <p:nvPr/>
        </p:nvGrpSpPr>
        <p:grpSpPr>
          <a:xfrm>
            <a:off x="347756" y="76916"/>
            <a:ext cx="1048288" cy="1048288"/>
            <a:chOff x="462056" y="98688"/>
            <a:chExt cx="1048288" cy="1048288"/>
          </a:xfrm>
        </p:grpSpPr>
        <p:sp>
          <p:nvSpPr>
            <p:cNvPr id="19" name="椭圆 18"/>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0" name="椭圆 19"/>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椭圆 20"/>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8" name="文本框 2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Ⅱ</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sp>
        <p:nvSpPr>
          <p:cNvPr id="158" name="任意多边形 157"/>
          <p:cNvSpPr/>
          <p:nvPr>
            <p:custDataLst>
              <p:tags r:id="rId1"/>
            </p:custDataLst>
          </p:nvPr>
        </p:nvSpPr>
        <p:spPr>
          <a:xfrm rot="1740000">
            <a:off x="6729730" y="5022215"/>
            <a:ext cx="1287780" cy="958215"/>
          </a:xfrm>
          <a:custGeom>
            <a:avLst/>
            <a:gdLst>
              <a:gd name="connsiteX0" fmla="*/ 4 w 3659"/>
              <a:gd name="connsiteY0" fmla="*/ 2722 h 2722"/>
              <a:gd name="connsiteX1" fmla="*/ 1752 w 3659"/>
              <a:gd name="connsiteY1" fmla="*/ 2142 h 2722"/>
              <a:gd name="connsiteX2" fmla="*/ 2829 w 3659"/>
              <a:gd name="connsiteY2" fmla="*/ 720 h 2722"/>
              <a:gd name="connsiteX3" fmla="*/ 2189 w 3659"/>
              <a:gd name="connsiteY3" fmla="*/ 660 h 2722"/>
              <a:gd name="connsiteX4" fmla="*/ 3444 w 3659"/>
              <a:gd name="connsiteY4" fmla="*/ 0 h 2722"/>
              <a:gd name="connsiteX5" fmla="*/ 3659 w 3659"/>
              <a:gd name="connsiteY5" fmla="*/ 1344 h 2722"/>
              <a:gd name="connsiteX6" fmla="*/ 3285 w 3659"/>
              <a:gd name="connsiteY6" fmla="*/ 960 h 2722"/>
              <a:gd name="connsiteX7" fmla="*/ 2180 w 3659"/>
              <a:gd name="connsiteY7" fmla="*/ 2184 h 2722"/>
              <a:gd name="connsiteX8" fmla="*/ 4 w 3659"/>
              <a:gd name="connsiteY8" fmla="*/ 2722 h 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 h="2722">
                <a:moveTo>
                  <a:pt x="4" y="2722"/>
                </a:moveTo>
                <a:cubicBezTo>
                  <a:pt x="-82" y="2719"/>
                  <a:pt x="1164" y="2563"/>
                  <a:pt x="1752" y="2142"/>
                </a:cubicBezTo>
                <a:cubicBezTo>
                  <a:pt x="2340" y="1721"/>
                  <a:pt x="2762" y="952"/>
                  <a:pt x="2829" y="720"/>
                </a:cubicBezTo>
                <a:lnTo>
                  <a:pt x="2189" y="660"/>
                </a:lnTo>
                <a:lnTo>
                  <a:pt x="3444" y="0"/>
                </a:lnTo>
                <a:lnTo>
                  <a:pt x="3659" y="1344"/>
                </a:lnTo>
                <a:lnTo>
                  <a:pt x="3285" y="960"/>
                </a:lnTo>
                <a:cubicBezTo>
                  <a:pt x="2984" y="1400"/>
                  <a:pt x="2756" y="1776"/>
                  <a:pt x="2180" y="2184"/>
                </a:cubicBezTo>
                <a:cubicBezTo>
                  <a:pt x="1604" y="2592"/>
                  <a:pt x="90" y="2725"/>
                  <a:pt x="4" y="2722"/>
                </a:cubicBezTo>
                <a:close/>
              </a:path>
            </a:pathLst>
          </a:cu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3" name="图片 2" descr="C6%R9%G((%4X~%1M]FLFA]H"/>
          <p:cNvPicPr>
            <a:picLocks noChangeAspect="1"/>
          </p:cNvPicPr>
          <p:nvPr>
            <p:custDataLst>
              <p:tags r:id="rId2"/>
            </p:custDataLst>
          </p:nvPr>
        </p:nvPicPr>
        <p:blipFill>
          <a:blip r:embed="rId3"/>
          <a:stretch>
            <a:fillRect/>
          </a:stretch>
        </p:blipFill>
        <p:spPr>
          <a:xfrm>
            <a:off x="1822450" y="4202430"/>
            <a:ext cx="4615180" cy="2454275"/>
          </a:xfrm>
          <a:prstGeom prst="rect">
            <a:avLst/>
          </a:prstGeom>
        </p:spPr>
      </p:pic>
      <p:pic>
        <p:nvPicPr>
          <p:cNvPr id="103" name="图片 102"/>
          <p:cNvPicPr/>
          <p:nvPr/>
        </p:nvPicPr>
        <p:blipFill>
          <a:blip r:embed="rId4"/>
          <a:stretch>
            <a:fillRect/>
          </a:stretch>
        </p:blipFill>
        <p:spPr>
          <a:xfrm>
            <a:off x="7327900" y="1289685"/>
            <a:ext cx="4783455" cy="362839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050474"/>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569585" cy="583565"/>
          </a:xfrm>
          <a:prstGeom prst="rect">
            <a:avLst/>
          </a:prstGeom>
          <a:noFill/>
          <a:ln>
            <a:noFill/>
          </a:ln>
        </p:spPr>
        <p:txBody>
          <a:bodyPr wrap="square" rtlCol="0">
            <a:spAutoFit/>
          </a:bodyPr>
          <a:lstStyle/>
          <a:p>
            <a:pPr>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页面迭代（音乐</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盒）</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34" name="矩形 33"/>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8" name="组合 17"/>
          <p:cNvGrpSpPr/>
          <p:nvPr/>
        </p:nvGrpSpPr>
        <p:grpSpPr>
          <a:xfrm>
            <a:off x="347756" y="76916"/>
            <a:ext cx="1048288" cy="1048288"/>
            <a:chOff x="462056" y="98688"/>
            <a:chExt cx="1048288" cy="1048288"/>
          </a:xfrm>
        </p:grpSpPr>
        <p:sp>
          <p:nvSpPr>
            <p:cNvPr id="19" name="椭圆 18"/>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0" name="椭圆 19"/>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椭圆 20"/>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8" name="文本框 2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Ⅱ</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sp>
        <p:nvSpPr>
          <p:cNvPr id="158" name="任意多边形 157"/>
          <p:cNvSpPr/>
          <p:nvPr>
            <p:custDataLst>
              <p:tags r:id="rId1"/>
            </p:custDataLst>
          </p:nvPr>
        </p:nvSpPr>
        <p:spPr>
          <a:xfrm rot="1740000">
            <a:off x="7115175" y="4352925"/>
            <a:ext cx="1287780" cy="958215"/>
          </a:xfrm>
          <a:custGeom>
            <a:avLst/>
            <a:gdLst>
              <a:gd name="connsiteX0" fmla="*/ 4 w 3659"/>
              <a:gd name="connsiteY0" fmla="*/ 2722 h 2722"/>
              <a:gd name="connsiteX1" fmla="*/ 1752 w 3659"/>
              <a:gd name="connsiteY1" fmla="*/ 2142 h 2722"/>
              <a:gd name="connsiteX2" fmla="*/ 2829 w 3659"/>
              <a:gd name="connsiteY2" fmla="*/ 720 h 2722"/>
              <a:gd name="connsiteX3" fmla="*/ 2189 w 3659"/>
              <a:gd name="connsiteY3" fmla="*/ 660 h 2722"/>
              <a:gd name="connsiteX4" fmla="*/ 3444 w 3659"/>
              <a:gd name="connsiteY4" fmla="*/ 0 h 2722"/>
              <a:gd name="connsiteX5" fmla="*/ 3659 w 3659"/>
              <a:gd name="connsiteY5" fmla="*/ 1344 h 2722"/>
              <a:gd name="connsiteX6" fmla="*/ 3285 w 3659"/>
              <a:gd name="connsiteY6" fmla="*/ 960 h 2722"/>
              <a:gd name="connsiteX7" fmla="*/ 2180 w 3659"/>
              <a:gd name="connsiteY7" fmla="*/ 2184 h 2722"/>
              <a:gd name="connsiteX8" fmla="*/ 4 w 3659"/>
              <a:gd name="connsiteY8" fmla="*/ 2722 h 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 h="2722">
                <a:moveTo>
                  <a:pt x="4" y="2722"/>
                </a:moveTo>
                <a:cubicBezTo>
                  <a:pt x="-82" y="2719"/>
                  <a:pt x="1164" y="2563"/>
                  <a:pt x="1752" y="2142"/>
                </a:cubicBezTo>
                <a:cubicBezTo>
                  <a:pt x="2340" y="1721"/>
                  <a:pt x="2762" y="952"/>
                  <a:pt x="2829" y="720"/>
                </a:cubicBezTo>
                <a:lnTo>
                  <a:pt x="2189" y="660"/>
                </a:lnTo>
                <a:lnTo>
                  <a:pt x="3444" y="0"/>
                </a:lnTo>
                <a:lnTo>
                  <a:pt x="3659" y="1344"/>
                </a:lnTo>
                <a:lnTo>
                  <a:pt x="3285" y="960"/>
                </a:lnTo>
                <a:cubicBezTo>
                  <a:pt x="2984" y="1400"/>
                  <a:pt x="2756" y="1776"/>
                  <a:pt x="2180" y="2184"/>
                </a:cubicBezTo>
                <a:cubicBezTo>
                  <a:pt x="1604" y="2592"/>
                  <a:pt x="90" y="2725"/>
                  <a:pt x="4" y="2722"/>
                </a:cubicBezTo>
                <a:close/>
              </a:path>
            </a:pathLst>
          </a:cu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2" name="图片 1" descr="屏幕截图 2023-07-09 202723"/>
          <p:cNvPicPr>
            <a:picLocks noChangeAspect="1"/>
          </p:cNvPicPr>
          <p:nvPr>
            <p:custDataLst>
              <p:tags r:id="rId2"/>
            </p:custDataLst>
          </p:nvPr>
        </p:nvPicPr>
        <p:blipFill>
          <a:blip r:embed="rId3"/>
          <a:srcRect l="88002" t="89568"/>
          <a:stretch>
            <a:fillRect/>
          </a:stretch>
        </p:blipFill>
        <p:spPr>
          <a:xfrm>
            <a:off x="8554720" y="3120390"/>
            <a:ext cx="2795270" cy="1319530"/>
          </a:xfrm>
          <a:prstGeom prst="rect">
            <a:avLst/>
          </a:prstGeom>
        </p:spPr>
      </p:pic>
      <p:pic>
        <p:nvPicPr>
          <p:cNvPr id="11" name="图片 10" descr="屏幕截图 2023-07-09 202723"/>
          <p:cNvPicPr>
            <a:picLocks noChangeAspect="1"/>
          </p:cNvPicPr>
          <p:nvPr>
            <p:custDataLst>
              <p:tags r:id="rId4"/>
            </p:custDataLst>
          </p:nvPr>
        </p:nvPicPr>
        <p:blipFill>
          <a:blip r:embed="rId3"/>
          <a:stretch>
            <a:fillRect/>
          </a:stretch>
        </p:blipFill>
        <p:spPr>
          <a:xfrm>
            <a:off x="1786890" y="4108450"/>
            <a:ext cx="5100955" cy="27692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050474"/>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376555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页面迭代（照片墙）</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34" name="矩形 33"/>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8" name="组合 17"/>
          <p:cNvGrpSpPr/>
          <p:nvPr/>
        </p:nvGrpSpPr>
        <p:grpSpPr>
          <a:xfrm>
            <a:off x="347756" y="76916"/>
            <a:ext cx="1048288" cy="1048288"/>
            <a:chOff x="462056" y="98688"/>
            <a:chExt cx="1048288" cy="1048288"/>
          </a:xfrm>
        </p:grpSpPr>
        <p:sp>
          <p:nvSpPr>
            <p:cNvPr id="19" name="椭圆 18"/>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0" name="椭圆 19"/>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椭圆 20"/>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8" name="文本框 2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Ⅱ</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sp>
        <p:nvSpPr>
          <p:cNvPr id="158" name="任意多边形 157"/>
          <p:cNvSpPr/>
          <p:nvPr>
            <p:custDataLst>
              <p:tags r:id="rId1"/>
            </p:custDataLst>
          </p:nvPr>
        </p:nvSpPr>
        <p:spPr>
          <a:xfrm rot="1740000">
            <a:off x="6096635" y="2646045"/>
            <a:ext cx="1287780" cy="958215"/>
          </a:xfrm>
          <a:custGeom>
            <a:avLst/>
            <a:gdLst>
              <a:gd name="connsiteX0" fmla="*/ 4 w 3659"/>
              <a:gd name="connsiteY0" fmla="*/ 2722 h 2722"/>
              <a:gd name="connsiteX1" fmla="*/ 1752 w 3659"/>
              <a:gd name="connsiteY1" fmla="*/ 2142 h 2722"/>
              <a:gd name="connsiteX2" fmla="*/ 2829 w 3659"/>
              <a:gd name="connsiteY2" fmla="*/ 720 h 2722"/>
              <a:gd name="connsiteX3" fmla="*/ 2189 w 3659"/>
              <a:gd name="connsiteY3" fmla="*/ 660 h 2722"/>
              <a:gd name="connsiteX4" fmla="*/ 3444 w 3659"/>
              <a:gd name="connsiteY4" fmla="*/ 0 h 2722"/>
              <a:gd name="connsiteX5" fmla="*/ 3659 w 3659"/>
              <a:gd name="connsiteY5" fmla="*/ 1344 h 2722"/>
              <a:gd name="connsiteX6" fmla="*/ 3285 w 3659"/>
              <a:gd name="connsiteY6" fmla="*/ 960 h 2722"/>
              <a:gd name="connsiteX7" fmla="*/ 2180 w 3659"/>
              <a:gd name="connsiteY7" fmla="*/ 2184 h 2722"/>
              <a:gd name="connsiteX8" fmla="*/ 4 w 3659"/>
              <a:gd name="connsiteY8" fmla="*/ 2722 h 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 h="2722">
                <a:moveTo>
                  <a:pt x="4" y="2722"/>
                </a:moveTo>
                <a:cubicBezTo>
                  <a:pt x="-82" y="2719"/>
                  <a:pt x="1164" y="2563"/>
                  <a:pt x="1752" y="2142"/>
                </a:cubicBezTo>
                <a:cubicBezTo>
                  <a:pt x="2340" y="1721"/>
                  <a:pt x="2762" y="952"/>
                  <a:pt x="2829" y="720"/>
                </a:cubicBezTo>
                <a:lnTo>
                  <a:pt x="2189" y="660"/>
                </a:lnTo>
                <a:lnTo>
                  <a:pt x="3444" y="0"/>
                </a:lnTo>
                <a:lnTo>
                  <a:pt x="3659" y="1344"/>
                </a:lnTo>
                <a:lnTo>
                  <a:pt x="3285" y="960"/>
                </a:lnTo>
                <a:cubicBezTo>
                  <a:pt x="2984" y="1400"/>
                  <a:pt x="2756" y="1776"/>
                  <a:pt x="2180" y="2184"/>
                </a:cubicBezTo>
                <a:cubicBezTo>
                  <a:pt x="1604" y="2592"/>
                  <a:pt x="90" y="2725"/>
                  <a:pt x="4" y="2722"/>
                </a:cubicBezTo>
                <a:close/>
              </a:path>
            </a:pathLst>
          </a:cu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3" name="图片 2" descr="~2`(F~IQB2VP)}`_S(}D8RN"/>
          <p:cNvPicPr>
            <a:picLocks noChangeAspect="1"/>
          </p:cNvPicPr>
          <p:nvPr>
            <p:custDataLst>
              <p:tags r:id="rId2"/>
            </p:custDataLst>
          </p:nvPr>
        </p:nvPicPr>
        <p:blipFill>
          <a:blip r:embed="rId3"/>
          <a:stretch>
            <a:fillRect/>
          </a:stretch>
        </p:blipFill>
        <p:spPr>
          <a:xfrm>
            <a:off x="2947670" y="2050415"/>
            <a:ext cx="7464425" cy="40532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p:cNvPicPr/>
          <p:nvPr/>
        </p:nvPicPr>
        <p:blipFill>
          <a:blip r:embed="rId1"/>
          <a:stretch>
            <a:fillRect/>
          </a:stretch>
        </p:blipFill>
        <p:spPr>
          <a:xfrm>
            <a:off x="1786890" y="4178935"/>
            <a:ext cx="5146675" cy="2679065"/>
          </a:xfrm>
          <a:prstGeom prst="rect">
            <a:avLst/>
          </a:prstGeom>
          <a:noFill/>
          <a:ln w="9525">
            <a:noFill/>
          </a:ln>
        </p:spPr>
      </p:pic>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050474"/>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4819015" cy="583565"/>
          </a:xfrm>
          <a:prstGeom prst="rect">
            <a:avLst/>
          </a:prstGeom>
          <a:noFill/>
          <a:ln>
            <a:noFill/>
          </a:ln>
        </p:spPr>
        <p:txBody>
          <a:bodyPr wrap="square" rtlCol="0">
            <a:spAutoFit/>
          </a:bodyPr>
          <a:lstStyle/>
          <a:p>
            <a:pPr>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页面迭代（博客内容简介）</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34" name="矩形 33"/>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8" name="组合 17"/>
          <p:cNvGrpSpPr/>
          <p:nvPr/>
        </p:nvGrpSpPr>
        <p:grpSpPr>
          <a:xfrm>
            <a:off x="347756" y="76916"/>
            <a:ext cx="1048288" cy="1048288"/>
            <a:chOff x="462056" y="98688"/>
            <a:chExt cx="1048288" cy="1048288"/>
          </a:xfrm>
        </p:grpSpPr>
        <p:sp>
          <p:nvSpPr>
            <p:cNvPr id="19" name="椭圆 18"/>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0" name="椭圆 19"/>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椭圆 20"/>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8" name="文本框 2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Ⅱ</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sp>
        <p:nvSpPr>
          <p:cNvPr id="158" name="任意多边形 157"/>
          <p:cNvSpPr/>
          <p:nvPr>
            <p:custDataLst>
              <p:tags r:id="rId2"/>
            </p:custDataLst>
          </p:nvPr>
        </p:nvSpPr>
        <p:spPr>
          <a:xfrm rot="1740000">
            <a:off x="7085965" y="4580890"/>
            <a:ext cx="1287780" cy="958215"/>
          </a:xfrm>
          <a:custGeom>
            <a:avLst/>
            <a:gdLst>
              <a:gd name="connsiteX0" fmla="*/ 4 w 3659"/>
              <a:gd name="connsiteY0" fmla="*/ 2722 h 2722"/>
              <a:gd name="connsiteX1" fmla="*/ 1752 w 3659"/>
              <a:gd name="connsiteY1" fmla="*/ 2142 h 2722"/>
              <a:gd name="connsiteX2" fmla="*/ 2829 w 3659"/>
              <a:gd name="connsiteY2" fmla="*/ 720 h 2722"/>
              <a:gd name="connsiteX3" fmla="*/ 2189 w 3659"/>
              <a:gd name="connsiteY3" fmla="*/ 660 h 2722"/>
              <a:gd name="connsiteX4" fmla="*/ 3444 w 3659"/>
              <a:gd name="connsiteY4" fmla="*/ 0 h 2722"/>
              <a:gd name="connsiteX5" fmla="*/ 3659 w 3659"/>
              <a:gd name="connsiteY5" fmla="*/ 1344 h 2722"/>
              <a:gd name="connsiteX6" fmla="*/ 3285 w 3659"/>
              <a:gd name="connsiteY6" fmla="*/ 960 h 2722"/>
              <a:gd name="connsiteX7" fmla="*/ 2180 w 3659"/>
              <a:gd name="connsiteY7" fmla="*/ 2184 h 2722"/>
              <a:gd name="connsiteX8" fmla="*/ 4 w 3659"/>
              <a:gd name="connsiteY8" fmla="*/ 2722 h 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 h="2722">
                <a:moveTo>
                  <a:pt x="4" y="2722"/>
                </a:moveTo>
                <a:cubicBezTo>
                  <a:pt x="-82" y="2719"/>
                  <a:pt x="1164" y="2563"/>
                  <a:pt x="1752" y="2142"/>
                </a:cubicBezTo>
                <a:cubicBezTo>
                  <a:pt x="2340" y="1721"/>
                  <a:pt x="2762" y="952"/>
                  <a:pt x="2829" y="720"/>
                </a:cubicBezTo>
                <a:lnTo>
                  <a:pt x="2189" y="660"/>
                </a:lnTo>
                <a:lnTo>
                  <a:pt x="3444" y="0"/>
                </a:lnTo>
                <a:lnTo>
                  <a:pt x="3659" y="1344"/>
                </a:lnTo>
                <a:lnTo>
                  <a:pt x="3285" y="960"/>
                </a:lnTo>
                <a:cubicBezTo>
                  <a:pt x="2984" y="1400"/>
                  <a:pt x="2756" y="1776"/>
                  <a:pt x="2180" y="2184"/>
                </a:cubicBezTo>
                <a:cubicBezTo>
                  <a:pt x="1604" y="2592"/>
                  <a:pt x="90" y="2725"/>
                  <a:pt x="4" y="2722"/>
                </a:cubicBezTo>
                <a:close/>
              </a:path>
            </a:pathLst>
          </a:cu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105" name="图片 104"/>
          <p:cNvPicPr/>
          <p:nvPr/>
        </p:nvPicPr>
        <p:blipFill>
          <a:blip r:embed="rId3"/>
          <a:stretch>
            <a:fillRect/>
          </a:stretch>
        </p:blipFill>
        <p:spPr>
          <a:xfrm>
            <a:off x="6722110" y="1228725"/>
            <a:ext cx="5469890" cy="347472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050474"/>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671185"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页面迭代（导航栏</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下拉菜单）</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34" name="矩形 33"/>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8" name="组合 17"/>
          <p:cNvGrpSpPr/>
          <p:nvPr/>
        </p:nvGrpSpPr>
        <p:grpSpPr>
          <a:xfrm>
            <a:off x="347756" y="76916"/>
            <a:ext cx="1048288" cy="1048288"/>
            <a:chOff x="462056" y="98688"/>
            <a:chExt cx="1048288" cy="1048288"/>
          </a:xfrm>
        </p:grpSpPr>
        <p:sp>
          <p:nvSpPr>
            <p:cNvPr id="19" name="椭圆 18"/>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0" name="椭圆 19"/>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椭圆 20"/>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8" name="文本框 2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Ⅱ</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sp>
        <p:nvSpPr>
          <p:cNvPr id="158" name="任意多边形 157"/>
          <p:cNvSpPr/>
          <p:nvPr>
            <p:custDataLst>
              <p:tags r:id="rId1"/>
            </p:custDataLst>
          </p:nvPr>
        </p:nvSpPr>
        <p:spPr>
          <a:xfrm rot="1740000">
            <a:off x="8003540" y="3823970"/>
            <a:ext cx="1287780" cy="958215"/>
          </a:xfrm>
          <a:custGeom>
            <a:avLst/>
            <a:gdLst>
              <a:gd name="connsiteX0" fmla="*/ 4 w 3659"/>
              <a:gd name="connsiteY0" fmla="*/ 2722 h 2722"/>
              <a:gd name="connsiteX1" fmla="*/ 1752 w 3659"/>
              <a:gd name="connsiteY1" fmla="*/ 2142 h 2722"/>
              <a:gd name="connsiteX2" fmla="*/ 2829 w 3659"/>
              <a:gd name="connsiteY2" fmla="*/ 720 h 2722"/>
              <a:gd name="connsiteX3" fmla="*/ 2189 w 3659"/>
              <a:gd name="connsiteY3" fmla="*/ 660 h 2722"/>
              <a:gd name="connsiteX4" fmla="*/ 3444 w 3659"/>
              <a:gd name="connsiteY4" fmla="*/ 0 h 2722"/>
              <a:gd name="connsiteX5" fmla="*/ 3659 w 3659"/>
              <a:gd name="connsiteY5" fmla="*/ 1344 h 2722"/>
              <a:gd name="connsiteX6" fmla="*/ 3285 w 3659"/>
              <a:gd name="connsiteY6" fmla="*/ 960 h 2722"/>
              <a:gd name="connsiteX7" fmla="*/ 2180 w 3659"/>
              <a:gd name="connsiteY7" fmla="*/ 2184 h 2722"/>
              <a:gd name="connsiteX8" fmla="*/ 4 w 3659"/>
              <a:gd name="connsiteY8" fmla="*/ 2722 h 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 h="2722">
                <a:moveTo>
                  <a:pt x="4" y="2722"/>
                </a:moveTo>
                <a:cubicBezTo>
                  <a:pt x="-82" y="2719"/>
                  <a:pt x="1164" y="2563"/>
                  <a:pt x="1752" y="2142"/>
                </a:cubicBezTo>
                <a:cubicBezTo>
                  <a:pt x="2340" y="1721"/>
                  <a:pt x="2762" y="952"/>
                  <a:pt x="2829" y="720"/>
                </a:cubicBezTo>
                <a:lnTo>
                  <a:pt x="2189" y="660"/>
                </a:lnTo>
                <a:lnTo>
                  <a:pt x="3444" y="0"/>
                </a:lnTo>
                <a:lnTo>
                  <a:pt x="3659" y="1344"/>
                </a:lnTo>
                <a:lnTo>
                  <a:pt x="3285" y="960"/>
                </a:lnTo>
                <a:cubicBezTo>
                  <a:pt x="2984" y="1400"/>
                  <a:pt x="2756" y="1776"/>
                  <a:pt x="2180" y="2184"/>
                </a:cubicBezTo>
                <a:cubicBezTo>
                  <a:pt x="1604" y="2592"/>
                  <a:pt x="90" y="2725"/>
                  <a:pt x="4" y="2722"/>
                </a:cubicBezTo>
                <a:close/>
              </a:path>
            </a:pathLst>
          </a:cu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2" name="图片 1" descr="屏幕截图 2023-07-09 211424"/>
          <p:cNvPicPr>
            <a:picLocks noChangeAspect="1"/>
          </p:cNvPicPr>
          <p:nvPr/>
        </p:nvPicPr>
        <p:blipFill>
          <a:blip r:embed="rId2"/>
          <a:stretch>
            <a:fillRect/>
          </a:stretch>
        </p:blipFill>
        <p:spPr>
          <a:xfrm>
            <a:off x="9579610" y="2456815"/>
            <a:ext cx="1903095" cy="1764030"/>
          </a:xfrm>
          <a:prstGeom prst="rect">
            <a:avLst/>
          </a:prstGeom>
        </p:spPr>
      </p:pic>
      <p:pic>
        <p:nvPicPr>
          <p:cNvPr id="8" name="图片 7" descr="D@0(UDE(G8D)R2(V0E5[NHA"/>
          <p:cNvPicPr>
            <a:picLocks noChangeAspect="1"/>
          </p:cNvPicPr>
          <p:nvPr>
            <p:custDataLst>
              <p:tags r:id="rId3"/>
            </p:custDataLst>
          </p:nvPr>
        </p:nvPicPr>
        <p:blipFill>
          <a:blip r:embed="rId4"/>
          <a:stretch>
            <a:fillRect/>
          </a:stretch>
        </p:blipFill>
        <p:spPr>
          <a:xfrm>
            <a:off x="2144395" y="4516755"/>
            <a:ext cx="5502910" cy="4140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80600" y="3075057"/>
            <a:ext cx="3230880" cy="706755"/>
          </a:xfrm>
          <a:prstGeom prst="rect">
            <a:avLst/>
          </a:prstGeom>
          <a:noFill/>
        </p:spPr>
        <p:txBody>
          <a:bodyPr wrap="none" rtlCol="0">
            <a:spAutoFit/>
          </a:bodyPr>
          <a:lstStyle/>
          <a:p>
            <a:r>
              <a:rPr lang="zh-CN" altLang="en-US" sz="40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页面功能</a:t>
            </a:r>
            <a:r>
              <a:rPr lang="zh-CN" altLang="en-US" sz="40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展示</a:t>
            </a:r>
            <a:endParaRPr lang="zh-CN" altLang="en-US" sz="40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grpSp>
        <p:nvGrpSpPr>
          <p:cNvPr id="15" name="组合 14"/>
          <p:cNvGrpSpPr/>
          <p:nvPr/>
        </p:nvGrpSpPr>
        <p:grpSpPr>
          <a:xfrm>
            <a:off x="5365953" y="1343662"/>
            <a:ext cx="1460094" cy="1460094"/>
            <a:chOff x="5560579" y="2692719"/>
            <a:chExt cx="1072473" cy="1072473"/>
          </a:xfrm>
        </p:grpSpPr>
        <p:grpSp>
          <p:nvGrpSpPr>
            <p:cNvPr id="16" name="组合 15"/>
            <p:cNvGrpSpPr/>
            <p:nvPr/>
          </p:nvGrpSpPr>
          <p:grpSpPr>
            <a:xfrm>
              <a:off x="5560579" y="2692719"/>
              <a:ext cx="1072473" cy="1072473"/>
              <a:chOff x="462056" y="98688"/>
              <a:chExt cx="1048288" cy="1048288"/>
            </a:xfrm>
          </p:grpSpPr>
          <p:sp>
            <p:nvSpPr>
              <p:cNvPr id="18" name="椭圆 17"/>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9" name="椭圆 18"/>
              <p:cNvSpPr/>
              <p:nvPr/>
            </p:nvSpPr>
            <p:spPr>
              <a:xfrm>
                <a:off x="505045" y="131874"/>
                <a:ext cx="962310" cy="962310"/>
              </a:xfrm>
              <a:prstGeom prst="ellipse">
                <a:avLst/>
              </a:prstGeom>
              <a:noFill/>
              <a:ln w="1905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pic>
          <p:nvPicPr>
            <p:cNvPr id="17" name="图片 29" descr="32303038313138353b32303039303635323bb6c1cae9"/>
            <p:cNvPicPr>
              <a:picLocks noChangeAspect="1"/>
            </p:cNvPicPr>
            <p:nvPr/>
          </p:nvPicPr>
          <p:blipFill>
            <a:blip r:embed="rId1"/>
            <a:stretch>
              <a:fillRect/>
            </a:stretch>
          </p:blipFill>
          <p:spPr>
            <a:xfrm>
              <a:off x="5751195" y="2860040"/>
              <a:ext cx="714375" cy="714375"/>
            </a:xfrm>
            <a:prstGeom prst="rect">
              <a:avLst/>
            </a:prstGeom>
          </p:spPr>
        </p:pic>
      </p:grpSp>
      <p:sp>
        <p:nvSpPr>
          <p:cNvPr id="20" name="矩形 19"/>
          <p:cNvSpPr/>
          <p:nvPr/>
        </p:nvSpPr>
        <p:spPr>
          <a:xfrm>
            <a:off x="0" y="0"/>
            <a:ext cx="12192000" cy="152400"/>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矩形 20"/>
          <p:cNvSpPr/>
          <p:nvPr/>
        </p:nvSpPr>
        <p:spPr>
          <a:xfrm>
            <a:off x="0" y="6705600"/>
            <a:ext cx="12192000" cy="152400"/>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09397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用户注册</a:t>
            </a:r>
            <a:r>
              <a:rPr lang="en-US" altLang="zh-CN"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登录</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2" name="图片 1"/>
          <p:cNvPicPr>
            <a:picLocks noChangeAspect="1"/>
          </p:cNvPicPr>
          <p:nvPr>
            <p:custDataLst>
              <p:tags r:id="rId1"/>
            </p:custDataLst>
          </p:nvPr>
        </p:nvPicPr>
        <p:blipFill>
          <a:blip r:embed="rId2"/>
          <a:stretch>
            <a:fillRect/>
          </a:stretch>
        </p:blipFill>
        <p:spPr>
          <a:xfrm>
            <a:off x="1786890" y="1228725"/>
            <a:ext cx="10405745" cy="56584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64516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09397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搜索结果</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3" name="图片 2" descr="屏幕截图 2023-07-09 202723"/>
          <p:cNvPicPr>
            <a:picLocks noChangeAspect="1"/>
          </p:cNvPicPr>
          <p:nvPr/>
        </p:nvPicPr>
        <p:blipFill>
          <a:blip r:embed="rId1"/>
          <a:stretch>
            <a:fillRect/>
          </a:stretch>
        </p:blipFill>
        <p:spPr>
          <a:xfrm>
            <a:off x="1786890" y="1228725"/>
            <a:ext cx="10405110" cy="56489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09397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博客首页</a:t>
            </a:r>
            <a:r>
              <a:rPr lang="en-US" altLang="zh-CN"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 </a:t>
            </a:r>
            <a:endParaRPr lang="en-US" altLang="zh-CN"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2" name="图片 1"/>
          <p:cNvPicPr>
            <a:picLocks noChangeAspect="1"/>
          </p:cNvPicPr>
          <p:nvPr>
            <p:custDataLst>
              <p:tags r:id="rId1"/>
            </p:custDataLst>
          </p:nvPr>
        </p:nvPicPr>
        <p:blipFill>
          <a:blip r:embed="rId2"/>
          <a:stretch>
            <a:fillRect/>
          </a:stretch>
        </p:blipFill>
        <p:spPr>
          <a:xfrm>
            <a:off x="1774190" y="1229360"/>
            <a:ext cx="10440670" cy="55873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94285" y="469900"/>
            <a:ext cx="1415772" cy="830997"/>
          </a:xfrm>
          <a:prstGeom prst="rect">
            <a:avLst/>
          </a:prstGeom>
          <a:noFill/>
        </p:spPr>
        <p:txBody>
          <a:bodyPr wrap="none" rtlCol="0">
            <a:spAutoFit/>
          </a:bodyPr>
          <a:lstStyle/>
          <a:p>
            <a:r>
              <a:rPr lang="zh-CN" altLang="en-US" sz="48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目录</a:t>
            </a:r>
            <a:endParaRPr lang="zh-CN" altLang="en-US" sz="48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5" name="文本框 4"/>
          <p:cNvSpPr txBox="1"/>
          <p:nvPr/>
        </p:nvSpPr>
        <p:spPr>
          <a:xfrm>
            <a:off x="4698582" y="1311533"/>
            <a:ext cx="2807179" cy="646331"/>
          </a:xfrm>
          <a:prstGeom prst="rect">
            <a:avLst/>
          </a:prstGeom>
          <a:noFill/>
        </p:spPr>
        <p:txBody>
          <a:bodyPr wrap="none" rtlCol="0">
            <a:spAutoFit/>
          </a:bodyPr>
          <a:lstStyle/>
          <a:p>
            <a:r>
              <a:rPr lang="en-US" altLang="zh-CN" sz="36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CONTENTS</a:t>
            </a:r>
            <a:endParaRPr lang="zh-CN" altLang="en-US" sz="36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6" name="文本框 5"/>
          <p:cNvSpPr txBox="1"/>
          <p:nvPr/>
        </p:nvSpPr>
        <p:spPr>
          <a:xfrm>
            <a:off x="486931" y="4154112"/>
            <a:ext cx="1723549" cy="460375"/>
          </a:xfrm>
          <a:prstGeom prst="rect">
            <a:avLst/>
          </a:prstGeom>
          <a:noFill/>
        </p:spPr>
        <p:txBody>
          <a:bodyPr wrap="square" rtlCol="0">
            <a:spAutoFit/>
          </a:bodyPr>
          <a:lstStyle/>
          <a:p>
            <a:pPr algn="ctr"/>
            <a:r>
              <a:rPr lang="zh-CN" altLang="en-US" sz="2400" dirty="0">
                <a:latin typeface="思源宋体 CN SemiBold" panose="02020600000000000000" pitchFamily="18" charset="-122"/>
                <a:ea typeface="思源宋体 CN SemiBold" panose="02020600000000000000" pitchFamily="18" charset="-122"/>
                <a:cs typeface="思源黑体 CN Medium" panose="020B0600000000000000" pitchFamily="34" charset="-122"/>
              </a:rPr>
              <a:t>项目背景</a:t>
            </a:r>
            <a:endParaRPr lang="zh-CN" altLang="en-US" sz="2400" dirty="0">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7" name="文本框 6"/>
          <p:cNvSpPr txBox="1"/>
          <p:nvPr/>
        </p:nvSpPr>
        <p:spPr>
          <a:xfrm>
            <a:off x="6263640" y="4152900"/>
            <a:ext cx="2031365" cy="460375"/>
          </a:xfrm>
          <a:prstGeom prst="rect">
            <a:avLst/>
          </a:prstGeom>
          <a:noFill/>
        </p:spPr>
        <p:txBody>
          <a:bodyPr wrap="square" rtlCol="0">
            <a:spAutoFit/>
          </a:bodyPr>
          <a:lstStyle/>
          <a:p>
            <a:pPr algn="ctr"/>
            <a:r>
              <a:rPr lang="zh-CN" altLang="en-US" sz="2400" dirty="0">
                <a:latin typeface="思源宋体 CN SemiBold" panose="02020600000000000000" pitchFamily="18" charset="-122"/>
                <a:ea typeface="思源宋体 CN SemiBold" panose="02020600000000000000" pitchFamily="18" charset="-122"/>
                <a:cs typeface="思源黑体 CN Medium" panose="020B0600000000000000" pitchFamily="34" charset="-122"/>
              </a:rPr>
              <a:t>页面功能</a:t>
            </a:r>
            <a:r>
              <a:rPr lang="zh-CN" altLang="en-US" sz="2400" dirty="0">
                <a:latin typeface="思源宋体 CN SemiBold" panose="02020600000000000000" pitchFamily="18" charset="-122"/>
                <a:ea typeface="思源宋体 CN SemiBold" panose="02020600000000000000" pitchFamily="18" charset="-122"/>
                <a:cs typeface="思源黑体 CN Medium" panose="020B0600000000000000" pitchFamily="34" charset="-122"/>
              </a:rPr>
              <a:t>展示</a:t>
            </a:r>
            <a:endParaRPr lang="zh-CN" altLang="en-US" sz="2400" dirty="0">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9" name="文本框 8"/>
          <p:cNvSpPr txBox="1"/>
          <p:nvPr/>
        </p:nvSpPr>
        <p:spPr>
          <a:xfrm>
            <a:off x="3752736" y="4155382"/>
            <a:ext cx="1402080" cy="460375"/>
          </a:xfrm>
          <a:prstGeom prst="rect">
            <a:avLst/>
          </a:prstGeom>
          <a:noFill/>
        </p:spPr>
        <p:txBody>
          <a:bodyPr wrap="none" rtlCol="0">
            <a:spAutoFit/>
          </a:bodyPr>
          <a:lstStyle/>
          <a:p>
            <a:r>
              <a:rPr lang="zh-CN" altLang="en-US" sz="2400" dirty="0">
                <a:latin typeface="思源宋体 CN SemiBold" panose="02020600000000000000" pitchFamily="18" charset="-122"/>
                <a:ea typeface="思源宋体 CN SemiBold" panose="02020600000000000000" pitchFamily="18" charset="-122"/>
                <a:cs typeface="思源黑体 CN Medium" panose="020B0600000000000000" pitchFamily="34" charset="-122"/>
              </a:rPr>
              <a:t>迭代过程</a:t>
            </a:r>
            <a:endParaRPr lang="zh-CN" altLang="en-US" sz="2400" dirty="0">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10" name="文本框 9"/>
          <p:cNvSpPr txBox="1"/>
          <p:nvPr/>
        </p:nvSpPr>
        <p:spPr>
          <a:xfrm>
            <a:off x="9403601" y="4152842"/>
            <a:ext cx="1402080" cy="460375"/>
          </a:xfrm>
          <a:prstGeom prst="rect">
            <a:avLst/>
          </a:prstGeom>
          <a:noFill/>
        </p:spPr>
        <p:txBody>
          <a:bodyPr wrap="none" rtlCol="0">
            <a:spAutoFit/>
          </a:bodyPr>
          <a:lstStyle/>
          <a:p>
            <a:r>
              <a:rPr lang="zh-CN" altLang="en-US" sz="2400" dirty="0">
                <a:latin typeface="思源宋体 CN SemiBold" panose="02020600000000000000" pitchFamily="18" charset="-122"/>
                <a:ea typeface="思源宋体 CN SemiBold" panose="02020600000000000000" pitchFamily="18" charset="-122"/>
                <a:cs typeface="思源黑体 CN Medium" panose="020B0600000000000000" pitchFamily="34" charset="-122"/>
              </a:rPr>
              <a:t>团队成长</a:t>
            </a:r>
            <a:endParaRPr lang="zh-CN" altLang="en-US" sz="2400" dirty="0">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11" name="矩形 10"/>
          <p:cNvSpPr/>
          <p:nvPr/>
        </p:nvSpPr>
        <p:spPr>
          <a:xfrm>
            <a:off x="189271" y="171450"/>
            <a:ext cx="11813458" cy="6515100"/>
          </a:xfrm>
          <a:prstGeom prst="rect">
            <a:avLst/>
          </a:prstGeom>
          <a:noFill/>
          <a:ln w="2540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grpSp>
        <p:nvGrpSpPr>
          <p:cNvPr id="12" name="组合 11"/>
          <p:cNvGrpSpPr/>
          <p:nvPr/>
        </p:nvGrpSpPr>
        <p:grpSpPr>
          <a:xfrm>
            <a:off x="812469" y="2692719"/>
            <a:ext cx="1072473" cy="1072473"/>
            <a:chOff x="462056" y="98688"/>
            <a:chExt cx="1048288" cy="1048288"/>
          </a:xfrm>
        </p:grpSpPr>
        <p:sp>
          <p:nvSpPr>
            <p:cNvPr id="13" name="椭圆 12"/>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4" name="椭圆 13"/>
            <p:cNvSpPr/>
            <p:nvPr/>
          </p:nvSpPr>
          <p:spPr>
            <a:xfrm>
              <a:off x="505045" y="131874"/>
              <a:ext cx="962310" cy="962310"/>
            </a:xfrm>
            <a:prstGeom prst="ellipse">
              <a:avLst/>
            </a:prstGeom>
            <a:noFill/>
            <a:ln w="1905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grpSp>
        <p:nvGrpSpPr>
          <p:cNvPr id="20" name="组合 19"/>
          <p:cNvGrpSpPr/>
          <p:nvPr/>
        </p:nvGrpSpPr>
        <p:grpSpPr>
          <a:xfrm>
            <a:off x="3816234" y="2746694"/>
            <a:ext cx="1072473" cy="1072473"/>
            <a:chOff x="462056" y="98688"/>
            <a:chExt cx="1048288" cy="1048288"/>
          </a:xfrm>
        </p:grpSpPr>
        <p:sp>
          <p:nvSpPr>
            <p:cNvPr id="21" name="椭圆 20"/>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2" name="椭圆 21"/>
            <p:cNvSpPr/>
            <p:nvPr/>
          </p:nvSpPr>
          <p:spPr>
            <a:xfrm>
              <a:off x="505045" y="131874"/>
              <a:ext cx="962310" cy="962310"/>
            </a:xfrm>
            <a:prstGeom prst="ellipse">
              <a:avLst/>
            </a:prstGeom>
            <a:noFill/>
            <a:ln w="1905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grpSp>
        <p:nvGrpSpPr>
          <p:cNvPr id="23" name="组合 22"/>
          <p:cNvGrpSpPr/>
          <p:nvPr/>
        </p:nvGrpSpPr>
        <p:grpSpPr>
          <a:xfrm>
            <a:off x="6797775" y="2746059"/>
            <a:ext cx="1072473" cy="1072473"/>
            <a:chOff x="462056" y="98688"/>
            <a:chExt cx="1048288" cy="1048288"/>
          </a:xfrm>
        </p:grpSpPr>
        <p:sp>
          <p:nvSpPr>
            <p:cNvPr id="24" name="椭圆 23"/>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5" name="椭圆 24"/>
            <p:cNvSpPr/>
            <p:nvPr/>
          </p:nvSpPr>
          <p:spPr>
            <a:xfrm>
              <a:off x="505045" y="131874"/>
              <a:ext cx="962310" cy="962310"/>
            </a:xfrm>
            <a:prstGeom prst="ellipse">
              <a:avLst/>
            </a:prstGeom>
            <a:noFill/>
            <a:ln w="1905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grpSp>
        <p:nvGrpSpPr>
          <p:cNvPr id="26" name="组合 25"/>
          <p:cNvGrpSpPr/>
          <p:nvPr/>
        </p:nvGrpSpPr>
        <p:grpSpPr>
          <a:xfrm>
            <a:off x="9568496" y="2745424"/>
            <a:ext cx="1072473" cy="1072473"/>
            <a:chOff x="462056" y="98688"/>
            <a:chExt cx="1048288" cy="1048288"/>
          </a:xfrm>
        </p:grpSpPr>
        <p:sp>
          <p:nvSpPr>
            <p:cNvPr id="27" name="椭圆 26"/>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8" name="椭圆 27"/>
            <p:cNvSpPr/>
            <p:nvPr/>
          </p:nvSpPr>
          <p:spPr>
            <a:xfrm>
              <a:off x="505045" y="131874"/>
              <a:ext cx="962310" cy="962310"/>
            </a:xfrm>
            <a:prstGeom prst="ellipse">
              <a:avLst/>
            </a:prstGeom>
            <a:noFill/>
            <a:ln w="1905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pic>
        <p:nvPicPr>
          <p:cNvPr id="2" name="图片 1" descr="32303038313138363b32303039303531383bb1a8d6bd"/>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79500" y="2950210"/>
            <a:ext cx="556260" cy="556260"/>
          </a:xfrm>
          <a:prstGeom prst="rect">
            <a:avLst/>
          </a:prstGeom>
        </p:spPr>
      </p:pic>
      <p:pic>
        <p:nvPicPr>
          <p:cNvPr id="3" name="图片 2" descr="32303038313138363b32303039303531393bcbd1cbf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3210" y="2973070"/>
            <a:ext cx="566420" cy="566420"/>
          </a:xfrm>
          <a:prstGeom prst="rect">
            <a:avLst/>
          </a:prstGeom>
        </p:spPr>
      </p:pic>
      <p:grpSp>
        <p:nvGrpSpPr>
          <p:cNvPr id="33" name="组合 32"/>
          <p:cNvGrpSpPr/>
          <p:nvPr/>
        </p:nvGrpSpPr>
        <p:grpSpPr>
          <a:xfrm>
            <a:off x="9650730" y="3023870"/>
            <a:ext cx="910590" cy="521335"/>
            <a:chOff x="16493" y="4701"/>
            <a:chExt cx="1434" cy="821"/>
          </a:xfrm>
        </p:grpSpPr>
        <p:pic>
          <p:nvPicPr>
            <p:cNvPr id="16" name="图片 15" descr="32303038313138363b32303039303533323bc1aacfb5c8cb"/>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93" y="4701"/>
              <a:ext cx="812" cy="812"/>
            </a:xfrm>
            <a:prstGeom prst="rect">
              <a:avLst/>
            </a:prstGeom>
          </p:spPr>
        </p:pic>
        <p:pic>
          <p:nvPicPr>
            <p:cNvPr id="29" name="图片 28" descr="32303038313138363b32303039303533333bc1aacfb5c8cb"/>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115" y="4710"/>
              <a:ext cx="812" cy="812"/>
            </a:xfrm>
            <a:prstGeom prst="rect">
              <a:avLst/>
            </a:prstGeom>
          </p:spPr>
        </p:pic>
      </p:grpSp>
      <p:pic>
        <p:nvPicPr>
          <p:cNvPr id="30" name="图片 29" descr="32303038313138353b32303039303635323bb6c1cae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77380" y="2950210"/>
            <a:ext cx="714375" cy="7143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18135"/>
            <a:ext cx="561340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分类页面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2" name="图片 1" descr=")7}T9]13LU2JE@DCK~WZNLY"/>
          <p:cNvPicPr>
            <a:picLocks noChangeAspect="1"/>
          </p:cNvPicPr>
          <p:nvPr>
            <p:custDataLst>
              <p:tags r:id="rId1"/>
            </p:custDataLst>
          </p:nvPr>
        </p:nvPicPr>
        <p:blipFill>
          <a:blip r:embed="rId2"/>
          <a:stretch>
            <a:fillRect/>
          </a:stretch>
        </p:blipFill>
        <p:spPr>
          <a:xfrm>
            <a:off x="1786890" y="1228725"/>
            <a:ext cx="10396220" cy="56349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18135"/>
            <a:ext cx="561340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标签页面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3" name="图片 2"/>
          <p:cNvPicPr>
            <a:picLocks noChangeAspect="1"/>
          </p:cNvPicPr>
          <p:nvPr>
            <p:custDataLst>
              <p:tags r:id="rId1"/>
            </p:custDataLst>
          </p:nvPr>
        </p:nvPicPr>
        <p:blipFill>
          <a:blip r:embed="rId2"/>
          <a:stretch>
            <a:fillRect/>
          </a:stretch>
        </p:blipFill>
        <p:spPr>
          <a:xfrm>
            <a:off x="1786890" y="1228725"/>
            <a:ext cx="10405110" cy="56508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64516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09397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归档页面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2" name="图片 1" descr="屏幕截图 2023-07-09 203845"/>
          <p:cNvPicPr>
            <a:picLocks noChangeAspect="1"/>
          </p:cNvPicPr>
          <p:nvPr/>
        </p:nvPicPr>
        <p:blipFill>
          <a:blip r:embed="rId1"/>
          <a:stretch>
            <a:fillRect/>
          </a:stretch>
        </p:blipFill>
        <p:spPr>
          <a:xfrm>
            <a:off x="1786890" y="1228725"/>
            <a:ext cx="10380345" cy="56426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09397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照片墙</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3" name="图片 2" descr="~2`(F~IQB2VP)}`_S(}D8RN"/>
          <p:cNvPicPr>
            <a:picLocks noChangeAspect="1"/>
          </p:cNvPicPr>
          <p:nvPr>
            <p:custDataLst>
              <p:tags r:id="rId1"/>
            </p:custDataLst>
          </p:nvPr>
        </p:nvPicPr>
        <p:blipFill>
          <a:blip r:embed="rId2"/>
          <a:stretch>
            <a:fillRect/>
          </a:stretch>
        </p:blipFill>
        <p:spPr>
          <a:xfrm>
            <a:off x="1786890" y="1229360"/>
            <a:ext cx="10405110" cy="56502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64516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09397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关于我</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3" name="图片 2"/>
          <p:cNvPicPr>
            <a:picLocks noChangeAspect="1"/>
          </p:cNvPicPr>
          <p:nvPr>
            <p:custDataLst>
              <p:tags r:id="rId1"/>
            </p:custDataLst>
          </p:nvPr>
        </p:nvPicPr>
        <p:blipFill>
          <a:blip r:embed="rId2"/>
          <a:stretch>
            <a:fillRect/>
          </a:stretch>
        </p:blipFill>
        <p:spPr>
          <a:xfrm>
            <a:off x="1786890" y="1228725"/>
            <a:ext cx="10430510" cy="56222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381885" y="318135"/>
            <a:ext cx="509397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个人中心</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2" name="图片 1"/>
          <p:cNvPicPr>
            <a:picLocks noChangeAspect="1"/>
          </p:cNvPicPr>
          <p:nvPr>
            <p:custDataLst>
              <p:tags r:id="rId1"/>
            </p:custDataLst>
          </p:nvPr>
        </p:nvPicPr>
        <p:blipFill>
          <a:blip r:embed="rId2"/>
          <a:stretch>
            <a:fillRect/>
          </a:stretch>
        </p:blipFill>
        <p:spPr>
          <a:xfrm>
            <a:off x="1786890" y="1228725"/>
            <a:ext cx="10405110" cy="56661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09397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用户收藏夹</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2" name="图片 1"/>
          <p:cNvPicPr>
            <a:picLocks noChangeAspect="1"/>
          </p:cNvPicPr>
          <p:nvPr>
            <p:custDataLst>
              <p:tags r:id="rId1"/>
            </p:custDataLst>
          </p:nvPr>
        </p:nvPicPr>
        <p:blipFill>
          <a:blip r:embed="rId2"/>
          <a:stretch>
            <a:fillRect/>
          </a:stretch>
        </p:blipFill>
        <p:spPr>
          <a:xfrm>
            <a:off x="1786890" y="1228725"/>
            <a:ext cx="10456545" cy="56457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093970"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管理用户博客</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2" name="图片 1"/>
          <p:cNvPicPr>
            <a:picLocks noChangeAspect="1"/>
          </p:cNvPicPr>
          <p:nvPr>
            <p:custDataLst>
              <p:tags r:id="rId1"/>
            </p:custDataLst>
          </p:nvPr>
        </p:nvPicPr>
        <p:blipFill>
          <a:blip r:embed="rId2"/>
          <a:stretch>
            <a:fillRect/>
          </a:stretch>
        </p:blipFill>
        <p:spPr>
          <a:xfrm>
            <a:off x="1786890" y="1228725"/>
            <a:ext cx="10405110" cy="56559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093970" cy="583565"/>
          </a:xfrm>
          <a:prstGeom prst="rect">
            <a:avLst/>
          </a:prstGeom>
          <a:noFill/>
          <a:ln>
            <a:noFill/>
          </a:ln>
        </p:spPr>
        <p:txBody>
          <a:bodyPr wrap="square" rtlCol="0">
            <a:spAutoFit/>
          </a:bodyPr>
          <a:lstStyle/>
          <a:p>
            <a:pPr>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可视化管理页面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101" name="图片 100"/>
          <p:cNvPicPr/>
          <p:nvPr/>
        </p:nvPicPr>
        <p:blipFill>
          <a:blip r:embed="rId1"/>
          <a:stretch>
            <a:fillRect/>
          </a:stretch>
        </p:blipFill>
        <p:spPr>
          <a:xfrm>
            <a:off x="1786890" y="1228725"/>
            <a:ext cx="4417695" cy="5662930"/>
          </a:xfrm>
          <a:prstGeom prst="rect">
            <a:avLst/>
          </a:prstGeom>
          <a:noFill/>
          <a:ln w="9525">
            <a:noFill/>
          </a:ln>
        </p:spPr>
      </p:pic>
      <p:pic>
        <p:nvPicPr>
          <p:cNvPr id="102" name="图片 101"/>
          <p:cNvPicPr/>
          <p:nvPr/>
        </p:nvPicPr>
        <p:blipFill>
          <a:blip r:embed="rId2"/>
          <a:stretch>
            <a:fillRect/>
          </a:stretch>
        </p:blipFill>
        <p:spPr>
          <a:xfrm>
            <a:off x="7150100" y="1228090"/>
            <a:ext cx="5041900" cy="562991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863272"/>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64516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5093970" cy="583565"/>
          </a:xfrm>
          <a:prstGeom prst="rect">
            <a:avLst/>
          </a:prstGeom>
          <a:noFill/>
          <a:ln>
            <a:noFill/>
          </a:ln>
        </p:spPr>
        <p:txBody>
          <a:bodyPr wrap="square" rtlCol="0">
            <a:spAutoFit/>
          </a:bodyPr>
          <a:lstStyle/>
          <a:p>
            <a:pPr>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消息推送页面</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8" name="文本框 47"/>
          <p:cNvSpPr txBox="1"/>
          <p:nvPr/>
        </p:nvSpPr>
        <p:spPr>
          <a:xfrm>
            <a:off x="7669763" y="2009179"/>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49" name="文本框 48"/>
          <p:cNvSpPr txBox="1"/>
          <p:nvPr/>
        </p:nvSpPr>
        <p:spPr>
          <a:xfrm>
            <a:off x="7669763" y="2577504"/>
            <a:ext cx="3369945" cy="553085"/>
          </a:xfrm>
          <a:prstGeom prst="rect">
            <a:avLst/>
          </a:prstGeom>
          <a:noFill/>
        </p:spPr>
        <p:txBody>
          <a:bodyPr wrap="square" rtlCol="0">
            <a:spAutoFit/>
          </a:bodyPr>
          <a:lstStyle/>
          <a:p>
            <a:pPr marL="171450" indent="-171450">
              <a:lnSpc>
                <a:spcPct val="125000"/>
              </a:lnSpc>
              <a:buClr>
                <a:srgbClr val="497568"/>
              </a:buClr>
              <a:buFont typeface="思源黑体 CN Light" panose="020B0300000000000000" pitchFamily="34" charset="-122"/>
              <a:buChar char="l"/>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请输入您的主要内容，请输入您的主要内容，请输入你的主要内容</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50" name="矩形 49"/>
          <p:cNvSpPr/>
          <p:nvPr/>
        </p:nvSpPr>
        <p:spPr>
          <a:xfrm>
            <a:off x="7475855" y="1459450"/>
            <a:ext cx="3757761" cy="1838493"/>
          </a:xfrm>
          <a:prstGeom prst="rect">
            <a:avLst/>
          </a:prstGeom>
          <a:noFill/>
          <a:ln>
            <a:solidFill>
              <a:srgbClr val="6E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文本框 10"/>
          <p:cNvSpPr txBox="1"/>
          <p:nvPr/>
        </p:nvSpPr>
        <p:spPr>
          <a:xfrm>
            <a:off x="8055442" y="1555750"/>
            <a:ext cx="2599055" cy="376898"/>
          </a:xfrm>
          <a:prstGeom prst="rect">
            <a:avLst/>
          </a:prstGeom>
          <a:noFill/>
        </p:spPr>
        <p:txBody>
          <a:bodyPr wrap="square" rtlCol="0">
            <a:spAutoFit/>
          </a:bodyPr>
          <a:lstStyle/>
          <a:p>
            <a:pPr algn="ct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插入标题</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 name="矩形 1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4" name="组合 13"/>
          <p:cNvGrpSpPr/>
          <p:nvPr/>
        </p:nvGrpSpPr>
        <p:grpSpPr>
          <a:xfrm>
            <a:off x="347756" y="76916"/>
            <a:ext cx="1048288" cy="1048288"/>
            <a:chOff x="462056" y="98688"/>
            <a:chExt cx="1048288" cy="1048288"/>
          </a:xfrm>
        </p:grpSpPr>
        <p:sp>
          <p:nvSpPr>
            <p:cNvPr id="15" name="椭圆 1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椭圆 1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椭圆 1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8" name="文本框 17"/>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Ⅲ</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sp>
        <p:nvSpPr>
          <p:cNvPr id="3" name="文本框 2"/>
          <p:cNvSpPr txBox="1"/>
          <p:nvPr>
            <p:custDataLst>
              <p:tags r:id="rId1"/>
            </p:custDataLst>
          </p:nvPr>
        </p:nvSpPr>
        <p:spPr>
          <a:xfrm>
            <a:off x="346124" y="1429796"/>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104" name="图片 103"/>
          <p:cNvPicPr/>
          <p:nvPr/>
        </p:nvPicPr>
        <p:blipFill>
          <a:blip r:embed="rId2"/>
          <a:stretch>
            <a:fillRect/>
          </a:stretch>
        </p:blipFill>
        <p:spPr>
          <a:xfrm>
            <a:off x="1764665" y="1228725"/>
            <a:ext cx="10427335" cy="563245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152400"/>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 name="文本框 5"/>
          <p:cNvSpPr txBox="1"/>
          <p:nvPr/>
        </p:nvSpPr>
        <p:spPr>
          <a:xfrm>
            <a:off x="5002054" y="3075057"/>
            <a:ext cx="2214880" cy="706755"/>
          </a:xfrm>
          <a:prstGeom prst="rect">
            <a:avLst/>
          </a:prstGeom>
          <a:noFill/>
        </p:spPr>
        <p:txBody>
          <a:bodyPr wrap="none" rtlCol="0">
            <a:spAutoFit/>
          </a:bodyPr>
          <a:lstStyle/>
          <a:p>
            <a:r>
              <a:rPr lang="zh-CN" altLang="en-US" sz="40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项目背景</a:t>
            </a:r>
            <a:endParaRPr lang="zh-CN" altLang="en-US" sz="40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2" name="文本框 1"/>
          <p:cNvSpPr txBox="1"/>
          <p:nvPr/>
        </p:nvSpPr>
        <p:spPr>
          <a:xfrm>
            <a:off x="3196851" y="3899743"/>
            <a:ext cx="1541780" cy="398780"/>
          </a:xfrm>
          <a:prstGeom prst="rect">
            <a:avLst/>
          </a:prstGeom>
          <a:noFill/>
        </p:spPr>
        <p:txBody>
          <a:bodyPr wrap="none" rtlCol="0">
            <a:spAutoFit/>
          </a:bodyPr>
          <a:lstStyle>
            <a:defPPr>
              <a:defRPr lang="zh-CN"/>
            </a:defPPr>
            <a:lvl1pPr marL="342900" indent="-342900">
              <a:buClr>
                <a:srgbClr val="497568"/>
              </a:buClr>
              <a:buFont typeface="Wingdings" panose="05000000000000000000" pitchFamily="2" charset="2"/>
              <a:buChar char="l"/>
              <a:defRPr sz="2000">
                <a:latin typeface="思源黑体 CN Medium" panose="020B0600000000000000" pitchFamily="34" charset="-122"/>
                <a:ea typeface="思源黑体 CN Medium" panose="020B0600000000000000" pitchFamily="34" charset="-122"/>
              </a:defRPr>
            </a:lvl1pPr>
          </a:lstStyle>
          <a:p>
            <a:pPr lvl="0" algn="l">
              <a:buSzTx/>
            </a:pPr>
            <a:r>
              <a:rPr lang="zh-CN" altLang="en-US" dirty="0">
                <a:cs typeface="思源黑体 CN Medium" panose="020B0600000000000000" pitchFamily="34" charset="-122"/>
                <a:sym typeface="+mn-ea"/>
              </a:rPr>
              <a:t>项目</a:t>
            </a:r>
            <a:r>
              <a:rPr lang="zh-CN" altLang="en-US" dirty="0">
                <a:cs typeface="思源黑体 CN Medium" panose="020B0600000000000000" pitchFamily="34" charset="-122"/>
                <a:sym typeface="+mn-ea"/>
              </a:rPr>
              <a:t>背景</a:t>
            </a:r>
            <a:endParaRPr lang="zh-CN" altLang="en-US" dirty="0">
              <a:cs typeface="思源黑体 CN Medium" panose="020B0600000000000000" pitchFamily="34" charset="-122"/>
              <a:sym typeface="+mn-ea"/>
            </a:endParaRPr>
          </a:p>
        </p:txBody>
      </p:sp>
      <p:sp>
        <p:nvSpPr>
          <p:cNvPr id="10" name="文本框 9"/>
          <p:cNvSpPr txBox="1"/>
          <p:nvPr/>
        </p:nvSpPr>
        <p:spPr>
          <a:xfrm>
            <a:off x="5322695" y="3909903"/>
            <a:ext cx="1541780" cy="398780"/>
          </a:xfrm>
          <a:prstGeom prst="rect">
            <a:avLst/>
          </a:prstGeom>
          <a:noFill/>
        </p:spPr>
        <p:txBody>
          <a:bodyPr wrap="none" rtlCol="0">
            <a:spAutoFit/>
          </a:bodyPr>
          <a:lstStyle>
            <a:defPPr>
              <a:defRPr lang="zh-CN"/>
            </a:defPPr>
            <a:lvl1pPr marL="342900" indent="-342900">
              <a:buClr>
                <a:srgbClr val="497568"/>
              </a:buClr>
              <a:buFont typeface="Wingdings" panose="05000000000000000000" pitchFamily="2" charset="2"/>
              <a:buChar char="l"/>
              <a:defRPr sz="2000">
                <a:latin typeface="思源黑体 CN Medium" panose="020B0600000000000000" pitchFamily="34" charset="-122"/>
                <a:ea typeface="思源黑体 CN Medium" panose="020B0600000000000000" pitchFamily="34" charset="-122"/>
              </a:defRPr>
            </a:lvl1pPr>
          </a:lstStyle>
          <a:p>
            <a:pPr lvl="0" algn="l">
              <a:buSzTx/>
            </a:pPr>
            <a:r>
              <a:rPr lang="zh-CN" altLang="en-US" dirty="0">
                <a:cs typeface="思源黑体 CN Medium" panose="020B0600000000000000" pitchFamily="34" charset="-122"/>
                <a:sym typeface="+mn-ea"/>
              </a:rPr>
              <a:t>项目目标</a:t>
            </a:r>
            <a:endParaRPr lang="zh-CN" altLang="en-US" dirty="0">
              <a:cs typeface="思源黑体 CN Medium" panose="020B0600000000000000" pitchFamily="34" charset="-122"/>
              <a:sym typeface="+mn-ea"/>
            </a:endParaRPr>
          </a:p>
        </p:txBody>
      </p:sp>
      <p:sp>
        <p:nvSpPr>
          <p:cNvPr id="11" name="文本框 10"/>
          <p:cNvSpPr txBox="1"/>
          <p:nvPr/>
        </p:nvSpPr>
        <p:spPr>
          <a:xfrm>
            <a:off x="7448420" y="3899743"/>
            <a:ext cx="1541780" cy="398780"/>
          </a:xfrm>
          <a:prstGeom prst="rect">
            <a:avLst/>
          </a:prstGeom>
          <a:noFill/>
        </p:spPr>
        <p:txBody>
          <a:bodyPr wrap="none" rtlCol="0">
            <a:spAutoFit/>
          </a:bodyPr>
          <a:lstStyle>
            <a:defPPr>
              <a:defRPr lang="zh-CN"/>
            </a:defPPr>
            <a:lvl1pPr marL="342900" indent="-342900">
              <a:buClr>
                <a:srgbClr val="497568"/>
              </a:buClr>
              <a:buFont typeface="Wingdings" panose="05000000000000000000" pitchFamily="2" charset="2"/>
              <a:buChar char="l"/>
              <a:defRPr sz="2000">
                <a:latin typeface="思源黑体 CN Medium" panose="020B0600000000000000" pitchFamily="34" charset="-122"/>
                <a:ea typeface="思源黑体 CN Medium" panose="020B0600000000000000" pitchFamily="34" charset="-122"/>
              </a:defRPr>
            </a:lvl1pPr>
          </a:lstStyle>
          <a:p>
            <a:r>
              <a:rPr lang="zh-CN" altLang="en-US" dirty="0">
                <a:cs typeface="思源黑体 CN Medium" panose="020B0600000000000000" pitchFamily="34" charset="-122"/>
              </a:rPr>
              <a:t>前期准备</a:t>
            </a:r>
            <a:endParaRPr lang="zh-CN" altLang="en-US" dirty="0">
              <a:cs typeface="思源黑体 CN Medium" panose="020B0600000000000000" pitchFamily="34" charset="-122"/>
            </a:endParaRPr>
          </a:p>
        </p:txBody>
      </p:sp>
      <p:grpSp>
        <p:nvGrpSpPr>
          <p:cNvPr id="5" name="组合 4"/>
          <p:cNvGrpSpPr/>
          <p:nvPr/>
        </p:nvGrpSpPr>
        <p:grpSpPr>
          <a:xfrm>
            <a:off x="5366385" y="1343660"/>
            <a:ext cx="1459230" cy="1459230"/>
            <a:chOff x="1279" y="4241"/>
            <a:chExt cx="1688" cy="1688"/>
          </a:xfrm>
        </p:grpSpPr>
        <p:grpSp>
          <p:nvGrpSpPr>
            <p:cNvPr id="3" name="组合 2"/>
            <p:cNvGrpSpPr/>
            <p:nvPr/>
          </p:nvGrpSpPr>
          <p:grpSpPr>
            <a:xfrm>
              <a:off x="1279" y="4241"/>
              <a:ext cx="1689" cy="1689"/>
              <a:chOff x="462056" y="98688"/>
              <a:chExt cx="1048288" cy="1048288"/>
            </a:xfrm>
          </p:grpSpPr>
          <p:sp>
            <p:nvSpPr>
              <p:cNvPr id="13" name="椭圆 12"/>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4" name="椭圆 13"/>
              <p:cNvSpPr/>
              <p:nvPr/>
            </p:nvSpPr>
            <p:spPr>
              <a:xfrm>
                <a:off x="505045" y="131874"/>
                <a:ext cx="962310" cy="962310"/>
              </a:xfrm>
              <a:prstGeom prst="ellipse">
                <a:avLst/>
              </a:prstGeom>
              <a:noFill/>
              <a:ln w="1905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pic>
          <p:nvPicPr>
            <p:cNvPr id="4" name="图片 3" descr="32303038313138363b32303039303531383bb1a8d6bd"/>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00" y="4646"/>
              <a:ext cx="876" cy="876"/>
            </a:xfrm>
            <a:prstGeom prst="rect">
              <a:avLst/>
            </a:prstGeom>
          </p:spPr>
        </p:pic>
      </p:grpSp>
      <p:sp>
        <p:nvSpPr>
          <p:cNvPr id="46" name="矩形 45"/>
          <p:cNvSpPr/>
          <p:nvPr/>
        </p:nvSpPr>
        <p:spPr>
          <a:xfrm>
            <a:off x="0" y="6705600"/>
            <a:ext cx="12192000" cy="152400"/>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083850" y="3075057"/>
            <a:ext cx="2214880" cy="706755"/>
          </a:xfrm>
          <a:prstGeom prst="rect">
            <a:avLst/>
          </a:prstGeom>
          <a:noFill/>
        </p:spPr>
        <p:txBody>
          <a:bodyPr wrap="none" rtlCol="0">
            <a:spAutoFit/>
          </a:bodyPr>
          <a:lstStyle/>
          <a:p>
            <a:r>
              <a:rPr lang="zh-CN" altLang="en-US" sz="40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团队成长</a:t>
            </a:r>
            <a:endParaRPr lang="zh-CN" altLang="en-US" sz="40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20" name="矩形 19"/>
          <p:cNvSpPr/>
          <p:nvPr/>
        </p:nvSpPr>
        <p:spPr>
          <a:xfrm>
            <a:off x="0" y="0"/>
            <a:ext cx="12192000" cy="152400"/>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矩形 20"/>
          <p:cNvSpPr/>
          <p:nvPr/>
        </p:nvSpPr>
        <p:spPr>
          <a:xfrm>
            <a:off x="0" y="6705600"/>
            <a:ext cx="12192000" cy="152400"/>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2" name="文本框 21"/>
          <p:cNvSpPr txBox="1"/>
          <p:nvPr/>
        </p:nvSpPr>
        <p:spPr>
          <a:xfrm>
            <a:off x="3196851" y="3899743"/>
            <a:ext cx="1033780" cy="398780"/>
          </a:xfrm>
          <a:prstGeom prst="rect">
            <a:avLst/>
          </a:prstGeom>
          <a:noFill/>
        </p:spPr>
        <p:txBody>
          <a:bodyPr wrap="none" rtlCol="0">
            <a:spAutoFit/>
          </a:bodyPr>
          <a:lstStyle>
            <a:defPPr>
              <a:defRPr lang="zh-CN"/>
            </a:defPPr>
            <a:lvl1pPr marL="342900" indent="-342900">
              <a:buClr>
                <a:srgbClr val="497568"/>
              </a:buClr>
              <a:buFont typeface="Wingdings" panose="05000000000000000000" pitchFamily="2" charset="2"/>
              <a:buChar char="l"/>
              <a:defRPr sz="2000">
                <a:latin typeface="思源黑体 CN Medium" panose="020B0600000000000000" pitchFamily="34" charset="-122"/>
                <a:ea typeface="思源黑体 CN Medium" panose="020B0600000000000000" pitchFamily="34" charset="-122"/>
              </a:defRPr>
            </a:lvl1pPr>
          </a:lstStyle>
          <a:p>
            <a:pPr lvl="0" algn="l">
              <a:buSzTx/>
            </a:pPr>
            <a:r>
              <a:rPr lang="zh-CN" altLang="en-US" dirty="0">
                <a:cs typeface="思源黑体 CN Medium" panose="020B0600000000000000" pitchFamily="34" charset="-122"/>
                <a:sym typeface="+mn-ea"/>
              </a:rPr>
              <a:t>沟通</a:t>
            </a:r>
            <a:endParaRPr lang="zh-CN" altLang="en-US" dirty="0">
              <a:cs typeface="思源黑体 CN Medium" panose="020B0600000000000000" pitchFamily="34" charset="-122"/>
              <a:sym typeface="+mn-ea"/>
            </a:endParaRPr>
          </a:p>
        </p:txBody>
      </p:sp>
      <p:sp>
        <p:nvSpPr>
          <p:cNvPr id="23" name="文本框 22"/>
          <p:cNvSpPr txBox="1"/>
          <p:nvPr/>
        </p:nvSpPr>
        <p:spPr>
          <a:xfrm>
            <a:off x="5454074" y="3899743"/>
            <a:ext cx="1033780" cy="398780"/>
          </a:xfrm>
          <a:prstGeom prst="rect">
            <a:avLst/>
          </a:prstGeom>
          <a:noFill/>
        </p:spPr>
        <p:txBody>
          <a:bodyPr wrap="none" rtlCol="0">
            <a:spAutoFit/>
          </a:bodyPr>
          <a:lstStyle>
            <a:defPPr>
              <a:defRPr lang="zh-CN"/>
            </a:defPPr>
            <a:lvl1pPr marL="342900" indent="-342900">
              <a:buClr>
                <a:srgbClr val="497568"/>
              </a:buClr>
              <a:buFont typeface="Wingdings" panose="05000000000000000000" pitchFamily="2" charset="2"/>
              <a:buChar char="l"/>
              <a:defRPr sz="2000">
                <a:latin typeface="思源黑体 CN Medium" panose="020B0600000000000000" pitchFamily="34" charset="-122"/>
                <a:ea typeface="思源黑体 CN Medium" panose="020B0600000000000000" pitchFamily="34" charset="-122"/>
              </a:defRPr>
            </a:lvl1pPr>
          </a:lstStyle>
          <a:p>
            <a:pPr lvl="0" algn="l">
              <a:buSzTx/>
            </a:pPr>
            <a:r>
              <a:rPr lang="zh-CN" altLang="en-US" dirty="0">
                <a:cs typeface="思源黑体 CN Medium" panose="020B0600000000000000" pitchFamily="34" charset="-122"/>
                <a:sym typeface="+mn-ea"/>
              </a:rPr>
              <a:t>合作</a:t>
            </a:r>
            <a:endParaRPr lang="zh-CN" altLang="en-US" dirty="0">
              <a:cs typeface="思源黑体 CN Medium" panose="020B0600000000000000" pitchFamily="34" charset="-122"/>
              <a:sym typeface="+mn-ea"/>
            </a:endParaRPr>
          </a:p>
        </p:txBody>
      </p:sp>
      <p:sp>
        <p:nvSpPr>
          <p:cNvPr id="24" name="文本框 23"/>
          <p:cNvSpPr txBox="1"/>
          <p:nvPr/>
        </p:nvSpPr>
        <p:spPr>
          <a:xfrm>
            <a:off x="7448420" y="3899743"/>
            <a:ext cx="1033780" cy="398780"/>
          </a:xfrm>
          <a:prstGeom prst="rect">
            <a:avLst/>
          </a:prstGeom>
          <a:noFill/>
        </p:spPr>
        <p:txBody>
          <a:bodyPr wrap="none" rtlCol="0">
            <a:spAutoFit/>
          </a:bodyPr>
          <a:lstStyle>
            <a:defPPr>
              <a:defRPr lang="zh-CN"/>
            </a:defPPr>
            <a:lvl1pPr marL="342900" indent="-342900">
              <a:buClr>
                <a:srgbClr val="497568"/>
              </a:buClr>
              <a:buFont typeface="Wingdings" panose="05000000000000000000" pitchFamily="2" charset="2"/>
              <a:buChar char="l"/>
              <a:defRPr sz="2000">
                <a:latin typeface="思源黑体 CN Medium" panose="020B0600000000000000" pitchFamily="34" charset="-122"/>
                <a:ea typeface="思源黑体 CN Medium" panose="020B0600000000000000" pitchFamily="34" charset="-122"/>
              </a:defRPr>
            </a:lvl1pPr>
          </a:lstStyle>
          <a:p>
            <a:r>
              <a:rPr lang="zh-CN" altLang="en-US" dirty="0">
                <a:cs typeface="思源黑体 CN Medium" panose="020B0600000000000000" pitchFamily="34" charset="-122"/>
              </a:rPr>
              <a:t>进步</a:t>
            </a:r>
            <a:endParaRPr lang="zh-CN" altLang="en-US" dirty="0">
              <a:cs typeface="思源黑体 CN Medium" panose="020B0600000000000000" pitchFamily="34" charset="-122"/>
            </a:endParaRPr>
          </a:p>
        </p:txBody>
      </p:sp>
      <p:grpSp>
        <p:nvGrpSpPr>
          <p:cNvPr id="4" name="组合 3"/>
          <p:cNvGrpSpPr/>
          <p:nvPr/>
        </p:nvGrpSpPr>
        <p:grpSpPr>
          <a:xfrm>
            <a:off x="5461203" y="1329056"/>
            <a:ext cx="1460094" cy="1460094"/>
            <a:chOff x="10313351" y="2692719"/>
            <a:chExt cx="1072473" cy="1072473"/>
          </a:xfrm>
        </p:grpSpPr>
        <p:grpSp>
          <p:nvGrpSpPr>
            <p:cNvPr id="5" name="组合 4"/>
            <p:cNvGrpSpPr/>
            <p:nvPr/>
          </p:nvGrpSpPr>
          <p:grpSpPr>
            <a:xfrm>
              <a:off x="10313351" y="2692719"/>
              <a:ext cx="1072473" cy="1072473"/>
              <a:chOff x="462056" y="98688"/>
              <a:chExt cx="1048288" cy="1048288"/>
            </a:xfrm>
          </p:grpSpPr>
          <p:sp>
            <p:nvSpPr>
              <p:cNvPr id="10" name="椭圆 9"/>
              <p:cNvSpPr/>
              <p:nvPr>
                <p:custDataLst>
                  <p:tags r:id="rId1"/>
                </p:custDataLst>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1" name="椭圆 10"/>
              <p:cNvSpPr/>
              <p:nvPr>
                <p:custDataLst>
                  <p:tags r:id="rId2"/>
                </p:custDataLst>
              </p:nvPr>
            </p:nvSpPr>
            <p:spPr>
              <a:xfrm>
                <a:off x="505045" y="131874"/>
                <a:ext cx="962310" cy="962310"/>
              </a:xfrm>
              <a:prstGeom prst="ellipse">
                <a:avLst/>
              </a:prstGeom>
              <a:noFill/>
              <a:ln w="1905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grpSp>
        <p:grpSp>
          <p:nvGrpSpPr>
            <p:cNvPr id="2" name="组合 1"/>
            <p:cNvGrpSpPr/>
            <p:nvPr/>
          </p:nvGrpSpPr>
          <p:grpSpPr>
            <a:xfrm>
              <a:off x="10400665" y="2973070"/>
              <a:ext cx="910590" cy="521335"/>
              <a:chOff x="16493" y="4701"/>
              <a:chExt cx="1434" cy="821"/>
            </a:xfrm>
          </p:grpSpPr>
          <p:pic>
            <p:nvPicPr>
              <p:cNvPr id="3" name="图片 15" descr="32303038313138363b32303039303533323bc1aacfb5c8cb"/>
              <p:cNvPicPr>
                <a:picLocks noChangeAspect="1"/>
              </p:cNvPicPr>
              <p:nvPr>
                <p:custDataLst>
                  <p:tags r:id="rId3"/>
                </p:custDataLst>
              </p:nvPr>
            </p:nvPicPr>
            <p:blipFill>
              <a:blip r:embed="rId4"/>
              <a:stretch>
                <a:fillRect/>
              </a:stretch>
            </p:blipFill>
            <p:spPr>
              <a:xfrm>
                <a:off x="16493" y="4701"/>
                <a:ext cx="812" cy="812"/>
              </a:xfrm>
              <a:prstGeom prst="rect">
                <a:avLst/>
              </a:prstGeom>
            </p:spPr>
          </p:pic>
          <p:pic>
            <p:nvPicPr>
              <p:cNvPr id="12" name="图片 28" descr="32303038313138363b32303039303533333bc1aacfb5c8cb"/>
              <p:cNvPicPr>
                <a:picLocks noChangeAspect="1"/>
              </p:cNvPicPr>
              <p:nvPr>
                <p:custDataLst>
                  <p:tags r:id="rId5"/>
                </p:custDataLst>
              </p:nvPr>
            </p:nvPicPr>
            <p:blipFill>
              <a:blip r:embed="rId6"/>
              <a:stretch>
                <a:fillRect/>
              </a:stretch>
            </p:blipFill>
            <p:spPr>
              <a:xfrm>
                <a:off x="17115" y="4710"/>
                <a:ext cx="812" cy="812"/>
              </a:xfrm>
              <a:prstGeom prst="rect">
                <a:avLst/>
              </a:prstGeom>
            </p:spPr>
          </p:pic>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442085" y="334713"/>
            <a:ext cx="1980029"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团队成长</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21" name="任意多边形: 形状 20"/>
          <p:cNvSpPr/>
          <p:nvPr/>
        </p:nvSpPr>
        <p:spPr>
          <a:xfrm>
            <a:off x="3630806" y="1681480"/>
            <a:ext cx="7169953" cy="1427926"/>
          </a:xfrm>
          <a:custGeom>
            <a:avLst/>
            <a:gdLst>
              <a:gd name="connsiteX0" fmla="*/ 0 w 5986195"/>
              <a:gd name="connsiteY0" fmla="*/ 0 h 1440000"/>
              <a:gd name="connsiteX1" fmla="*/ 5986195 w 5986195"/>
              <a:gd name="connsiteY1" fmla="*/ 0 h 1440000"/>
              <a:gd name="connsiteX2" fmla="*/ 5986195 w 5986195"/>
              <a:gd name="connsiteY2" fmla="*/ 1440000 h 1440000"/>
              <a:gd name="connsiteX3" fmla="*/ 369475 w 5986195"/>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5986195" h="1440000">
                <a:moveTo>
                  <a:pt x="0" y="0"/>
                </a:moveTo>
                <a:lnTo>
                  <a:pt x="5986195" y="0"/>
                </a:lnTo>
                <a:lnTo>
                  <a:pt x="5986195" y="1440000"/>
                </a:lnTo>
                <a:lnTo>
                  <a:pt x="369475" y="1440000"/>
                </a:lnTo>
                <a:close/>
              </a:path>
            </a:pathLst>
          </a:custGeom>
          <a:noFill/>
          <a:ln>
            <a:solidFill>
              <a:srgbClr val="497568"/>
            </a:solidFill>
          </a:ln>
          <a:extLst>
            <a:ext uri="{909E8E84-426E-40DD-AFC4-6F175D3DCCD1}">
              <a14:hiddenFill xmlns:a14="http://schemas.microsoft.com/office/drawing/2010/main">
                <a:gradFill flip="none" rotWithShape="1">
                  <a:gsLst>
                    <a:gs pos="0">
                      <a:srgbClr val="BAD4CD"/>
                    </a:gs>
                    <a:gs pos="100000">
                      <a:schemeClr val="bg1"/>
                    </a:gs>
                  </a:gsLst>
                  <a:lin ang="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pitchFamily="34" charset="-122"/>
            </a:endParaRPr>
          </a:p>
        </p:txBody>
      </p:sp>
      <p:sp>
        <p:nvSpPr>
          <p:cNvPr id="22" name="任意多边形: 形状 21"/>
          <p:cNvSpPr/>
          <p:nvPr/>
        </p:nvSpPr>
        <p:spPr>
          <a:xfrm>
            <a:off x="2276920" y="3325182"/>
            <a:ext cx="1805181" cy="1427926"/>
          </a:xfrm>
          <a:custGeom>
            <a:avLst/>
            <a:gdLst>
              <a:gd name="connsiteX0" fmla="*/ 406400 w 1625600"/>
              <a:gd name="connsiteY0" fmla="*/ 0 h 1440000"/>
              <a:gd name="connsiteX1" fmla="*/ 1219200 w 1625600"/>
              <a:gd name="connsiteY1" fmla="*/ 0 h 1440000"/>
              <a:gd name="connsiteX2" fmla="*/ 1625600 w 1625600"/>
              <a:gd name="connsiteY2" fmla="*/ 1440000 h 1440000"/>
              <a:gd name="connsiteX3" fmla="*/ 0 w 1625600"/>
              <a:gd name="connsiteY3" fmla="*/ 1440000 h 1440000"/>
              <a:gd name="connsiteX4" fmla="*/ 406400 w 16256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600" h="1440000">
                <a:moveTo>
                  <a:pt x="406400" y="0"/>
                </a:moveTo>
                <a:lnTo>
                  <a:pt x="1219200" y="0"/>
                </a:lnTo>
                <a:lnTo>
                  <a:pt x="1625600" y="1440000"/>
                </a:lnTo>
                <a:lnTo>
                  <a:pt x="0" y="1440000"/>
                </a:lnTo>
                <a:lnTo>
                  <a:pt x="406400" y="0"/>
                </a:lnTo>
                <a:close/>
              </a:path>
            </a:pathLst>
          </a:custGeom>
          <a:solidFill>
            <a:srgbClr val="6E8B74"/>
          </a:solidFill>
          <a:ln>
            <a:noFill/>
          </a:ln>
          <a:scene3d>
            <a:camera prst="isometricOffAxis2Left"/>
            <a:lightRig rig="twoPt" dir="t">
              <a:rot lat="0" lon="0" rev="0"/>
            </a:lightRig>
          </a:scene3d>
          <a:sp3d extrusionH="254000" prstMaterial="fla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pitchFamily="34" charset="-122"/>
            </a:endParaRPr>
          </a:p>
        </p:txBody>
      </p:sp>
      <p:sp>
        <p:nvSpPr>
          <p:cNvPr id="23" name="任意多边形: 形状 22"/>
          <p:cNvSpPr/>
          <p:nvPr/>
        </p:nvSpPr>
        <p:spPr>
          <a:xfrm>
            <a:off x="2728215" y="1699109"/>
            <a:ext cx="902590" cy="1427926"/>
          </a:xfrm>
          <a:custGeom>
            <a:avLst/>
            <a:gdLst>
              <a:gd name="connsiteX0" fmla="*/ 406400 w 812800"/>
              <a:gd name="connsiteY0" fmla="*/ 0 h 1440000"/>
              <a:gd name="connsiteX1" fmla="*/ 812800 w 812800"/>
              <a:gd name="connsiteY1" fmla="*/ 1440000 h 1440000"/>
              <a:gd name="connsiteX2" fmla="*/ 0 w 812800"/>
              <a:gd name="connsiteY2" fmla="*/ 1440000 h 1440000"/>
              <a:gd name="connsiteX3" fmla="*/ 406400 w 812800"/>
              <a:gd name="connsiteY3" fmla="*/ 0 h 1440000"/>
            </a:gdLst>
            <a:ahLst/>
            <a:cxnLst>
              <a:cxn ang="0">
                <a:pos x="connsiteX0" y="connsiteY0"/>
              </a:cxn>
              <a:cxn ang="0">
                <a:pos x="connsiteX1" y="connsiteY1"/>
              </a:cxn>
              <a:cxn ang="0">
                <a:pos x="connsiteX2" y="connsiteY2"/>
              </a:cxn>
              <a:cxn ang="0">
                <a:pos x="connsiteX3" y="connsiteY3"/>
              </a:cxn>
            </a:cxnLst>
            <a:rect l="l" t="t" r="r" b="b"/>
            <a:pathLst>
              <a:path w="812800" h="1440000">
                <a:moveTo>
                  <a:pt x="406400" y="0"/>
                </a:moveTo>
                <a:lnTo>
                  <a:pt x="812800" y="1440000"/>
                </a:lnTo>
                <a:lnTo>
                  <a:pt x="0" y="1440000"/>
                </a:lnTo>
                <a:lnTo>
                  <a:pt x="406400" y="0"/>
                </a:lnTo>
                <a:close/>
              </a:path>
            </a:pathLst>
          </a:custGeom>
          <a:solidFill>
            <a:srgbClr val="B9DEC9"/>
          </a:solidFill>
          <a:ln>
            <a:noFill/>
          </a:ln>
          <a:scene3d>
            <a:camera prst="isometricOffAxis2Left"/>
            <a:lightRig rig="twoPt" dir="t">
              <a:rot lat="0" lon="0" rev="0"/>
            </a:lightRig>
          </a:scene3d>
          <a:sp3d extrusionH="254000" prstMaterial="fla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pitchFamily="34" charset="-122"/>
            </a:endParaRPr>
          </a:p>
        </p:txBody>
      </p:sp>
      <p:sp>
        <p:nvSpPr>
          <p:cNvPr id="24" name="任意多边形: 形状 23"/>
          <p:cNvSpPr/>
          <p:nvPr/>
        </p:nvSpPr>
        <p:spPr>
          <a:xfrm>
            <a:off x="1825625" y="4968884"/>
            <a:ext cx="2707771" cy="1427926"/>
          </a:xfrm>
          <a:custGeom>
            <a:avLst/>
            <a:gdLst>
              <a:gd name="connsiteX0" fmla="*/ 406400 w 2438399"/>
              <a:gd name="connsiteY0" fmla="*/ 0 h 1440000"/>
              <a:gd name="connsiteX1" fmla="*/ 2032000 w 2438399"/>
              <a:gd name="connsiteY1" fmla="*/ 0 h 1440000"/>
              <a:gd name="connsiteX2" fmla="*/ 2438399 w 2438399"/>
              <a:gd name="connsiteY2" fmla="*/ 1440000 h 1440000"/>
              <a:gd name="connsiteX3" fmla="*/ 0 w 2438399"/>
              <a:gd name="connsiteY3" fmla="*/ 1440000 h 1440000"/>
              <a:gd name="connsiteX4" fmla="*/ 406400 w 2438399"/>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99" h="1440000">
                <a:moveTo>
                  <a:pt x="406400" y="0"/>
                </a:moveTo>
                <a:lnTo>
                  <a:pt x="2032000" y="0"/>
                </a:lnTo>
                <a:lnTo>
                  <a:pt x="2438399" y="1440000"/>
                </a:lnTo>
                <a:lnTo>
                  <a:pt x="0" y="1440000"/>
                </a:lnTo>
                <a:lnTo>
                  <a:pt x="406400" y="0"/>
                </a:lnTo>
                <a:close/>
              </a:path>
            </a:pathLst>
          </a:custGeom>
          <a:solidFill>
            <a:srgbClr val="497568"/>
          </a:solidFill>
          <a:ln>
            <a:noFill/>
          </a:ln>
          <a:scene3d>
            <a:camera prst="isometricOffAxis2Left"/>
            <a:lightRig rig="twoPt" dir="t">
              <a:rot lat="0" lon="0" rev="0"/>
            </a:lightRig>
          </a:scene3d>
          <a:sp3d extrusionH="254000" prstMaterial="fla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pitchFamily="34" charset="-122"/>
            </a:endParaRPr>
          </a:p>
        </p:txBody>
      </p:sp>
      <p:sp>
        <p:nvSpPr>
          <p:cNvPr id="25" name="文本框 24"/>
          <p:cNvSpPr txBox="1"/>
          <p:nvPr/>
        </p:nvSpPr>
        <p:spPr>
          <a:xfrm>
            <a:off x="4081909" y="2056275"/>
            <a:ext cx="6718146" cy="899160"/>
          </a:xfrm>
          <a:prstGeom prst="rect">
            <a:avLst/>
          </a:prstGeom>
          <a:noFill/>
        </p:spPr>
        <p:txBody>
          <a:bodyPr wrap="square" rtlCol="0">
            <a:spAutoFit/>
          </a:bodyPr>
          <a:lstStyle/>
          <a:p>
            <a:pPr algn="just">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在本次项目完成途中，我们一共召开了</a:t>
            </a:r>
            <a:r>
              <a:rPr lang="en-US" altLang="zh-CN"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5</a:t>
            </a: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次小组会议。在这个过程中，我们的项目任务逐步明晰，在原有框架的基础上一点点增强</a:t>
            </a: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了对</a:t>
            </a: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如何完成项目任务细节方面的理解。</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26" name="文本框 25"/>
          <p:cNvSpPr txBox="1"/>
          <p:nvPr/>
        </p:nvSpPr>
        <p:spPr>
          <a:xfrm>
            <a:off x="4082101" y="1681480"/>
            <a:ext cx="4158967"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召开多次小组会议，把握项目整体</a:t>
            </a: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方向</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7" name="文本框 26"/>
          <p:cNvSpPr txBox="1"/>
          <p:nvPr/>
        </p:nvSpPr>
        <p:spPr>
          <a:xfrm>
            <a:off x="4422112" y="3724126"/>
            <a:ext cx="6595257" cy="899160"/>
          </a:xfrm>
          <a:prstGeom prst="rect">
            <a:avLst/>
          </a:prstGeom>
          <a:noFill/>
        </p:spPr>
        <p:txBody>
          <a:bodyPr wrap="square" rtlCol="0">
            <a:spAutoFit/>
          </a:bodyPr>
          <a:lstStyle/>
          <a:p>
            <a:pPr algn="just">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经过对项目任务量的分析和项目推进的实际情况，我们在定期确认进度时会针对现阶段需求对组内成员的任务分工进行调整，</a:t>
            </a: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尽量保证多线程并行，提高效率，在短时间内完成项目。</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28" name="文本框 27"/>
          <p:cNvSpPr txBox="1"/>
          <p:nvPr/>
        </p:nvSpPr>
        <p:spPr>
          <a:xfrm>
            <a:off x="4533396" y="3334349"/>
            <a:ext cx="4991748"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灵活分工，多线程</a:t>
            </a: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同步进行，完成</a:t>
            </a: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庞杂任务</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9" name="文本框 28"/>
          <p:cNvSpPr txBox="1"/>
          <p:nvPr/>
        </p:nvSpPr>
        <p:spPr>
          <a:xfrm>
            <a:off x="4916292" y="5325929"/>
            <a:ext cx="6538139" cy="1168400"/>
          </a:xfrm>
          <a:prstGeom prst="rect">
            <a:avLst/>
          </a:prstGeom>
          <a:noFill/>
        </p:spPr>
        <p:txBody>
          <a:bodyPr wrap="square" rtlCol="0">
            <a:spAutoFit/>
          </a:bodyPr>
          <a:lstStyle/>
          <a:p>
            <a:pPr algn="just">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在项目推进过程中，我们遇到了各种各样不在预期内的问题，如前后端进度不统一，传输文件后出现意想不到的错误等。这不仅考验着我们个人解决问题的能力，也同样考验着我们沟通交流的能力。经过本次实训，我们的沟通</a:t>
            </a: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合作能力也同样得到了</a:t>
            </a: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提高。</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30" name="文本框 29"/>
          <p:cNvSpPr txBox="1"/>
          <p:nvPr/>
        </p:nvSpPr>
        <p:spPr>
          <a:xfrm>
            <a:off x="4995269" y="5052796"/>
            <a:ext cx="4878924"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及时交流沟通，通力合作，</a:t>
            </a: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共同进步</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1" name="矩形 30"/>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32" name="矩形 31"/>
          <p:cNvSpPr/>
          <p:nvPr/>
        </p:nvSpPr>
        <p:spPr>
          <a:xfrm>
            <a:off x="0" y="3718499"/>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34" name="文本框 33"/>
          <p:cNvSpPr txBox="1"/>
          <p:nvPr/>
        </p:nvSpPr>
        <p:spPr>
          <a:xfrm>
            <a:off x="346124" y="2279737"/>
            <a:ext cx="1097280" cy="36830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5" name="文本框 34"/>
          <p:cNvSpPr txBox="1"/>
          <p:nvPr/>
        </p:nvSpPr>
        <p:spPr>
          <a:xfrm>
            <a:off x="117524" y="3120153"/>
            <a:ext cx="1554480" cy="645160"/>
          </a:xfrm>
          <a:prstGeom prst="rect">
            <a:avLst/>
          </a:prstGeom>
          <a:noFill/>
        </p:spPr>
        <p:txBody>
          <a:bodyPr wrap="none" rtlCol="0">
            <a:spAutoFit/>
          </a:bodyPr>
          <a:lstStyle/>
          <a:p>
            <a:pPr algn="ctr"/>
            <a:r>
              <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
        <p:nvSpPr>
          <p:cNvPr id="36" name="文本框 35"/>
          <p:cNvSpPr txBox="1"/>
          <p:nvPr/>
        </p:nvSpPr>
        <p:spPr>
          <a:xfrm>
            <a:off x="3175" y="3960495"/>
            <a:ext cx="1783080" cy="368300"/>
          </a:xfrm>
          <a:prstGeom prst="rect">
            <a:avLst/>
          </a:prstGeom>
          <a:noFill/>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cxnSp>
        <p:nvCxnSpPr>
          <p:cNvPr id="38" name="直接连接符 37"/>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 name="任意多边形: 形状 20"/>
          <p:cNvSpPr/>
          <p:nvPr/>
        </p:nvSpPr>
        <p:spPr>
          <a:xfrm>
            <a:off x="4003124" y="3339990"/>
            <a:ext cx="7169953" cy="1427926"/>
          </a:xfrm>
          <a:custGeom>
            <a:avLst/>
            <a:gdLst>
              <a:gd name="connsiteX0" fmla="*/ 0 w 5986195"/>
              <a:gd name="connsiteY0" fmla="*/ 0 h 1440000"/>
              <a:gd name="connsiteX1" fmla="*/ 5986195 w 5986195"/>
              <a:gd name="connsiteY1" fmla="*/ 0 h 1440000"/>
              <a:gd name="connsiteX2" fmla="*/ 5986195 w 5986195"/>
              <a:gd name="connsiteY2" fmla="*/ 1440000 h 1440000"/>
              <a:gd name="connsiteX3" fmla="*/ 369475 w 5986195"/>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5986195" h="1440000">
                <a:moveTo>
                  <a:pt x="0" y="0"/>
                </a:moveTo>
                <a:lnTo>
                  <a:pt x="5986195" y="0"/>
                </a:lnTo>
                <a:lnTo>
                  <a:pt x="5986195" y="1440000"/>
                </a:lnTo>
                <a:lnTo>
                  <a:pt x="369475" y="1440000"/>
                </a:lnTo>
                <a:close/>
              </a:path>
            </a:pathLst>
          </a:custGeom>
          <a:noFill/>
          <a:ln>
            <a:solidFill>
              <a:srgbClr val="497568"/>
            </a:solidFill>
          </a:ln>
          <a:extLst>
            <a:ext uri="{909E8E84-426E-40DD-AFC4-6F175D3DCCD1}">
              <a14:hiddenFill xmlns:a14="http://schemas.microsoft.com/office/drawing/2010/main">
                <a:gradFill flip="none" rotWithShape="1">
                  <a:gsLst>
                    <a:gs pos="0">
                      <a:srgbClr val="BAD4CD"/>
                    </a:gs>
                    <a:gs pos="100000">
                      <a:schemeClr val="bg1"/>
                    </a:gs>
                  </a:gsLst>
                  <a:lin ang="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pitchFamily="34" charset="-122"/>
            </a:endParaRPr>
          </a:p>
        </p:txBody>
      </p:sp>
      <p:sp>
        <p:nvSpPr>
          <p:cNvPr id="4" name="任意多边形: 形状 20"/>
          <p:cNvSpPr/>
          <p:nvPr/>
        </p:nvSpPr>
        <p:spPr>
          <a:xfrm>
            <a:off x="4442432" y="5066194"/>
            <a:ext cx="7169953" cy="1427926"/>
          </a:xfrm>
          <a:custGeom>
            <a:avLst/>
            <a:gdLst>
              <a:gd name="connsiteX0" fmla="*/ 0 w 5986195"/>
              <a:gd name="connsiteY0" fmla="*/ 0 h 1440000"/>
              <a:gd name="connsiteX1" fmla="*/ 5986195 w 5986195"/>
              <a:gd name="connsiteY1" fmla="*/ 0 h 1440000"/>
              <a:gd name="connsiteX2" fmla="*/ 5986195 w 5986195"/>
              <a:gd name="connsiteY2" fmla="*/ 1440000 h 1440000"/>
              <a:gd name="connsiteX3" fmla="*/ 369475 w 5986195"/>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5986195" h="1440000">
                <a:moveTo>
                  <a:pt x="0" y="0"/>
                </a:moveTo>
                <a:lnTo>
                  <a:pt x="5986195" y="0"/>
                </a:lnTo>
                <a:lnTo>
                  <a:pt x="5986195" y="1440000"/>
                </a:lnTo>
                <a:lnTo>
                  <a:pt x="369475" y="1440000"/>
                </a:lnTo>
                <a:close/>
              </a:path>
            </a:pathLst>
          </a:custGeom>
          <a:noFill/>
          <a:ln>
            <a:solidFill>
              <a:srgbClr val="497568"/>
            </a:solidFill>
          </a:ln>
          <a:extLst>
            <a:ext uri="{909E8E84-426E-40DD-AFC4-6F175D3DCCD1}">
              <a14:hiddenFill xmlns:a14="http://schemas.microsoft.com/office/drawing/2010/main">
                <a:gradFill flip="none" rotWithShape="1">
                  <a:gsLst>
                    <a:gs pos="0">
                      <a:srgbClr val="BAD4CD"/>
                    </a:gs>
                    <a:gs pos="100000">
                      <a:schemeClr val="bg1"/>
                    </a:gs>
                  </a:gsLst>
                  <a:lin ang="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pitchFamily="34" charset="-122"/>
            </a:endParaRPr>
          </a:p>
        </p:txBody>
      </p:sp>
      <p:pic>
        <p:nvPicPr>
          <p:cNvPr id="5" name="图片 4" descr="32303038313138353b32303039303632373bd6b8c4cfd5eb"/>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180743" y="2407891"/>
            <a:ext cx="547195" cy="547195"/>
          </a:xfrm>
          <a:prstGeom prst="rect">
            <a:avLst/>
          </a:prstGeom>
          <a:solidFill>
            <a:srgbClr val="497568"/>
          </a:solidFill>
          <a:scene3d>
            <a:camera prst="isometricOffAxis2Left"/>
            <a:lightRig rig="twoPt" dir="t">
              <a:rot lat="0" lon="0" rev="0"/>
            </a:lightRig>
          </a:scene3d>
          <a:sp3d prstMaterial="flat"/>
        </p:spPr>
      </p:pic>
      <p:pic>
        <p:nvPicPr>
          <p:cNvPr id="6" name="图片 5" descr="32303038313138353b32303039303630333bc9cfbf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5913" y="3927379"/>
            <a:ext cx="547195" cy="547195"/>
          </a:xfrm>
          <a:prstGeom prst="rect">
            <a:avLst/>
          </a:prstGeom>
          <a:solidFill>
            <a:srgbClr val="497568"/>
          </a:solidFill>
          <a:scene3d>
            <a:camera prst="isometricOffAxis2Left"/>
            <a:lightRig rig="twoPt" dir="t">
              <a:rot lat="0" lon="0" rev="0"/>
            </a:lightRig>
          </a:scene3d>
          <a:sp3d prstMaterial="flat"/>
        </p:spPr>
      </p:pic>
      <p:pic>
        <p:nvPicPr>
          <p:cNvPr id="7" name="图片 6" descr="32303038313138353b32303039303630343bd0c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5913" y="5487168"/>
            <a:ext cx="547195" cy="547195"/>
          </a:xfrm>
          <a:prstGeom prst="rect">
            <a:avLst/>
          </a:prstGeom>
          <a:solidFill>
            <a:srgbClr val="497568"/>
          </a:solidFill>
          <a:scene3d>
            <a:camera prst="isometricOffAxis2Left"/>
            <a:lightRig rig="twoPt" dir="t">
              <a:rot lat="0" lon="0" rev="0"/>
            </a:lightRig>
          </a:scene3d>
          <a:sp3d prstMaterial="flat"/>
        </p:spPr>
      </p:pic>
      <p:sp>
        <p:nvSpPr>
          <p:cNvPr id="2" name="矩形 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39" name="组合 38"/>
          <p:cNvGrpSpPr/>
          <p:nvPr/>
        </p:nvGrpSpPr>
        <p:grpSpPr>
          <a:xfrm>
            <a:off x="347756" y="76916"/>
            <a:ext cx="1048288" cy="1048288"/>
            <a:chOff x="462056" y="98688"/>
            <a:chExt cx="1048288" cy="1048288"/>
          </a:xfrm>
        </p:grpSpPr>
        <p:sp>
          <p:nvSpPr>
            <p:cNvPr id="8" name="椭圆 7"/>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9" name="椭圆 8"/>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0" name="椭圆 9"/>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1" name="文本框 10"/>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Ⅳ</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sp>
        <p:nvSpPr>
          <p:cNvPr id="13" name="文本框 12"/>
          <p:cNvSpPr txBox="1"/>
          <p:nvPr>
            <p:custDataLst>
              <p:tags r:id="rId7"/>
            </p:custDataLst>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32" name="矩形 31"/>
          <p:cNvSpPr/>
          <p:nvPr/>
        </p:nvSpPr>
        <p:spPr>
          <a:xfrm>
            <a:off x="0" y="3718499"/>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34" name="文本框 33"/>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5" name="文本框 34"/>
          <p:cNvSpPr txBox="1"/>
          <p:nvPr/>
        </p:nvSpPr>
        <p:spPr>
          <a:xfrm>
            <a:off x="117524" y="3120153"/>
            <a:ext cx="15544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6" name="文本框 35"/>
          <p:cNvSpPr txBox="1"/>
          <p:nvPr/>
        </p:nvSpPr>
        <p:spPr>
          <a:xfrm>
            <a:off x="3175" y="3960495"/>
            <a:ext cx="1783080" cy="368300"/>
          </a:xfrm>
          <a:prstGeom prst="rect">
            <a:avLst/>
          </a:prstGeom>
          <a:noFill/>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8" name="直接连接符 37"/>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61" name="任意多边形: 形状 60"/>
          <p:cNvSpPr/>
          <p:nvPr/>
        </p:nvSpPr>
        <p:spPr>
          <a:xfrm>
            <a:off x="3582947" y="3050912"/>
            <a:ext cx="7737623" cy="888909"/>
          </a:xfrm>
          <a:custGeom>
            <a:avLst/>
            <a:gdLst>
              <a:gd name="connsiteX0" fmla="*/ 0 w 6454788"/>
              <a:gd name="connsiteY0" fmla="*/ 0 h 733778"/>
              <a:gd name="connsiteX1" fmla="*/ 824089 w 6454788"/>
              <a:gd name="connsiteY1" fmla="*/ 0 h 733778"/>
              <a:gd name="connsiteX2" fmla="*/ 824089 w 6454788"/>
              <a:gd name="connsiteY2" fmla="*/ 666044 h 733778"/>
              <a:gd name="connsiteX3" fmla="*/ 5960534 w 6454788"/>
              <a:gd name="connsiteY3" fmla="*/ 666044 h 733778"/>
              <a:gd name="connsiteX4" fmla="*/ 5960534 w 6454788"/>
              <a:gd name="connsiteY4" fmla="*/ 733778 h 733778"/>
              <a:gd name="connsiteX0-1" fmla="*/ 0 w 5960534"/>
              <a:gd name="connsiteY0-2" fmla="*/ 0 h 666044"/>
              <a:gd name="connsiteX1-3" fmla="*/ 824089 w 5960534"/>
              <a:gd name="connsiteY1-4" fmla="*/ 0 h 666044"/>
              <a:gd name="connsiteX2-5" fmla="*/ 824089 w 5960534"/>
              <a:gd name="connsiteY2-6" fmla="*/ 666044 h 666044"/>
              <a:gd name="connsiteX3-7" fmla="*/ 5960534 w 5960534"/>
              <a:gd name="connsiteY3-8" fmla="*/ 666044 h 666044"/>
              <a:gd name="connsiteX0-9" fmla="*/ 0 w 5960534"/>
              <a:gd name="connsiteY0-10" fmla="*/ 508000 h 1174044"/>
              <a:gd name="connsiteX1-11" fmla="*/ 824089 w 5960534"/>
              <a:gd name="connsiteY1-12" fmla="*/ 0 h 1174044"/>
              <a:gd name="connsiteX2-13" fmla="*/ 824089 w 5960534"/>
              <a:gd name="connsiteY2-14" fmla="*/ 1174044 h 1174044"/>
              <a:gd name="connsiteX3-15" fmla="*/ 5960534 w 5960534"/>
              <a:gd name="connsiteY3-16" fmla="*/ 1174044 h 1174044"/>
              <a:gd name="connsiteX0-17" fmla="*/ 0 w 6028267"/>
              <a:gd name="connsiteY0-18" fmla="*/ 0 h 1185333"/>
              <a:gd name="connsiteX1-19" fmla="*/ 891822 w 6028267"/>
              <a:gd name="connsiteY1-20" fmla="*/ 11289 h 1185333"/>
              <a:gd name="connsiteX2-21" fmla="*/ 891822 w 6028267"/>
              <a:gd name="connsiteY2-22" fmla="*/ 1185333 h 1185333"/>
              <a:gd name="connsiteX3-23" fmla="*/ 6028267 w 6028267"/>
              <a:gd name="connsiteY3-24" fmla="*/ 1185333 h 1185333"/>
              <a:gd name="connsiteX0-25" fmla="*/ 0 w 6016978"/>
              <a:gd name="connsiteY0-26" fmla="*/ 0 h 1174044"/>
              <a:gd name="connsiteX1-27" fmla="*/ 880533 w 6016978"/>
              <a:gd name="connsiteY1-28" fmla="*/ 0 h 1174044"/>
              <a:gd name="connsiteX2-29" fmla="*/ 880533 w 6016978"/>
              <a:gd name="connsiteY2-30" fmla="*/ 1174044 h 1174044"/>
              <a:gd name="connsiteX3-31" fmla="*/ 6016978 w 6016978"/>
              <a:gd name="connsiteY3-32" fmla="*/ 1174044 h 1174044"/>
              <a:gd name="connsiteX0-1-1" fmla="*/ 0 w 6016978"/>
              <a:gd name="connsiteY0-2-2" fmla="*/ 0 h 1174044"/>
              <a:gd name="connsiteX1-3-3" fmla="*/ 880533 w 6016978"/>
              <a:gd name="connsiteY1-4-4" fmla="*/ 285136 h 1174044"/>
              <a:gd name="connsiteX2-5-5" fmla="*/ 880533 w 6016978"/>
              <a:gd name="connsiteY2-6-6" fmla="*/ 1174044 h 1174044"/>
              <a:gd name="connsiteX3-7-7" fmla="*/ 6016978 w 6016978"/>
              <a:gd name="connsiteY3-8-8" fmla="*/ 1174044 h 1174044"/>
              <a:gd name="connsiteX0-9-9" fmla="*/ 0 w 7265675"/>
              <a:gd name="connsiteY0-10-10" fmla="*/ 0 h 908573"/>
              <a:gd name="connsiteX1-11-11" fmla="*/ 2129230 w 7265675"/>
              <a:gd name="connsiteY1-12-12" fmla="*/ 19665 h 908573"/>
              <a:gd name="connsiteX2-13-13" fmla="*/ 2129230 w 7265675"/>
              <a:gd name="connsiteY2-14-14" fmla="*/ 908573 h 908573"/>
              <a:gd name="connsiteX3-15-15" fmla="*/ 7265675 w 7265675"/>
              <a:gd name="connsiteY3-16-16" fmla="*/ 908573 h 908573"/>
              <a:gd name="connsiteX0-17-17" fmla="*/ 0 w 7255842"/>
              <a:gd name="connsiteY0-18-18" fmla="*/ 0 h 898741"/>
              <a:gd name="connsiteX1-19-19" fmla="*/ 2119397 w 7255842"/>
              <a:gd name="connsiteY1-20-20" fmla="*/ 9833 h 898741"/>
              <a:gd name="connsiteX2-21-21" fmla="*/ 2119397 w 7255842"/>
              <a:gd name="connsiteY2-22-22" fmla="*/ 898741 h 898741"/>
              <a:gd name="connsiteX3-23-23" fmla="*/ 7255842 w 7255842"/>
              <a:gd name="connsiteY3-24-24" fmla="*/ 898741 h 898741"/>
              <a:gd name="connsiteX0-25-25" fmla="*/ 0 w 7265675"/>
              <a:gd name="connsiteY0-26-26" fmla="*/ 0 h 888909"/>
              <a:gd name="connsiteX1-27-27" fmla="*/ 2129230 w 7265675"/>
              <a:gd name="connsiteY1-28-28" fmla="*/ 1 h 888909"/>
              <a:gd name="connsiteX2-29-29" fmla="*/ 2129230 w 7265675"/>
              <a:gd name="connsiteY2-30-30" fmla="*/ 888909 h 888909"/>
              <a:gd name="connsiteX3-31-31" fmla="*/ 7265675 w 7265675"/>
              <a:gd name="connsiteY3-32-32" fmla="*/ 888909 h 888909"/>
              <a:gd name="connsiteX0-33" fmla="*/ 0 w 7668797"/>
              <a:gd name="connsiteY0-34" fmla="*/ 0 h 888909"/>
              <a:gd name="connsiteX1-35" fmla="*/ 2129230 w 7668797"/>
              <a:gd name="connsiteY1-36" fmla="*/ 1 h 888909"/>
              <a:gd name="connsiteX2-37" fmla="*/ 2129230 w 7668797"/>
              <a:gd name="connsiteY2-38" fmla="*/ 888909 h 888909"/>
              <a:gd name="connsiteX3-39" fmla="*/ 7668797 w 7668797"/>
              <a:gd name="connsiteY3-40" fmla="*/ 888909 h 888909"/>
              <a:gd name="connsiteX0-41" fmla="*/ 0 w 7737623"/>
              <a:gd name="connsiteY0-42" fmla="*/ 0 h 888909"/>
              <a:gd name="connsiteX1-43" fmla="*/ 2129230 w 7737623"/>
              <a:gd name="connsiteY1-44" fmla="*/ 1 h 888909"/>
              <a:gd name="connsiteX2-45" fmla="*/ 2129230 w 7737623"/>
              <a:gd name="connsiteY2-46" fmla="*/ 888909 h 888909"/>
              <a:gd name="connsiteX3-47" fmla="*/ 7737623 w 7737623"/>
              <a:gd name="connsiteY3-48" fmla="*/ 888909 h 888909"/>
            </a:gdLst>
            <a:ahLst/>
            <a:cxnLst>
              <a:cxn ang="0">
                <a:pos x="connsiteX0-1-1" y="connsiteY0-2-2"/>
              </a:cxn>
              <a:cxn ang="0">
                <a:pos x="connsiteX1-3-3" y="connsiteY1-4-4"/>
              </a:cxn>
              <a:cxn ang="0">
                <a:pos x="connsiteX2-5-5" y="connsiteY2-6-6"/>
              </a:cxn>
              <a:cxn ang="0">
                <a:pos x="connsiteX3-7-7" y="connsiteY3-8-8"/>
              </a:cxn>
            </a:cxnLst>
            <a:rect l="l" t="t" r="r" b="b"/>
            <a:pathLst>
              <a:path w="7737623" h="888909">
                <a:moveTo>
                  <a:pt x="0" y="0"/>
                </a:moveTo>
                <a:lnTo>
                  <a:pt x="2129230" y="1"/>
                </a:lnTo>
                <a:lnTo>
                  <a:pt x="2129230" y="888909"/>
                </a:lnTo>
                <a:lnTo>
                  <a:pt x="7737623" y="888909"/>
                </a:lnTo>
              </a:path>
            </a:pathLst>
          </a:cu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2" name="任意多边形: 形状 61"/>
          <p:cNvSpPr/>
          <p:nvPr/>
        </p:nvSpPr>
        <p:spPr>
          <a:xfrm>
            <a:off x="4709652" y="4582168"/>
            <a:ext cx="6138971" cy="1862667"/>
          </a:xfrm>
          <a:custGeom>
            <a:avLst/>
            <a:gdLst>
              <a:gd name="connsiteX0" fmla="*/ 0 w 6276623"/>
              <a:gd name="connsiteY0" fmla="*/ 0 h 1862667"/>
              <a:gd name="connsiteX1" fmla="*/ 857956 w 6276623"/>
              <a:gd name="connsiteY1" fmla="*/ 0 h 1862667"/>
              <a:gd name="connsiteX2" fmla="*/ 857956 w 6276623"/>
              <a:gd name="connsiteY2" fmla="*/ 1862667 h 1862667"/>
              <a:gd name="connsiteX3" fmla="*/ 6276623 w 6276623"/>
              <a:gd name="connsiteY3" fmla="*/ 1862667 h 1862667"/>
              <a:gd name="connsiteX0-1" fmla="*/ 0 w 6138971"/>
              <a:gd name="connsiteY0-2" fmla="*/ 0 h 1862667"/>
              <a:gd name="connsiteX1-3" fmla="*/ 720304 w 6138971"/>
              <a:gd name="connsiteY1-4" fmla="*/ 0 h 1862667"/>
              <a:gd name="connsiteX2-5" fmla="*/ 720304 w 6138971"/>
              <a:gd name="connsiteY2-6" fmla="*/ 1862667 h 1862667"/>
              <a:gd name="connsiteX3-7" fmla="*/ 6138971 w 6138971"/>
              <a:gd name="connsiteY3-8" fmla="*/ 1862667 h 1862667"/>
            </a:gdLst>
            <a:ahLst/>
            <a:cxnLst>
              <a:cxn ang="0">
                <a:pos x="connsiteX0-1" y="connsiteY0-2"/>
              </a:cxn>
              <a:cxn ang="0">
                <a:pos x="connsiteX1-3" y="connsiteY1-4"/>
              </a:cxn>
              <a:cxn ang="0">
                <a:pos x="connsiteX2-5" y="connsiteY2-6"/>
              </a:cxn>
              <a:cxn ang="0">
                <a:pos x="connsiteX3-7" y="connsiteY3-8"/>
              </a:cxn>
            </a:cxnLst>
            <a:rect l="l" t="t" r="r" b="b"/>
            <a:pathLst>
              <a:path w="6138971" h="1862667">
                <a:moveTo>
                  <a:pt x="0" y="0"/>
                </a:moveTo>
                <a:lnTo>
                  <a:pt x="720304" y="0"/>
                </a:lnTo>
                <a:lnTo>
                  <a:pt x="720304" y="1862667"/>
                </a:lnTo>
                <a:lnTo>
                  <a:pt x="6138971" y="1862667"/>
                </a:lnTo>
              </a:path>
            </a:pathLst>
          </a:cu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4" name="文本框 63"/>
          <p:cNvSpPr txBox="1"/>
          <p:nvPr/>
        </p:nvSpPr>
        <p:spPr>
          <a:xfrm>
            <a:off x="2572280" y="1302952"/>
            <a:ext cx="259905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任务完成</a:t>
            </a: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情况</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9" name="文本框 68"/>
          <p:cNvSpPr txBox="1"/>
          <p:nvPr/>
        </p:nvSpPr>
        <p:spPr>
          <a:xfrm>
            <a:off x="5588249" y="4818557"/>
            <a:ext cx="5260303" cy="1476375"/>
          </a:xfrm>
          <a:prstGeom prst="rect">
            <a:avLst/>
          </a:prstGeom>
          <a:noFill/>
        </p:spPr>
        <p:txBody>
          <a:bodyPr wrap="square" rtlCol="0">
            <a:spAutoFit/>
          </a:bodyPr>
          <a:lstStyle/>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学习数据库的设计原理和管理技巧，使我能够有效地组织和操作数据，确保数据的完整性和一致性。我学会了使用SQL语言进行查询和优化，以及简化数据库操作。在开发基于HTML和CSS的前端项目时，我收获了许多宝贵的经验。通过编写HTML结构和使用CSS样式，我学会了创建各种页面布局和设计元素。我掌握了盒模型、选择器和样式规则等基本概念，</a:t>
            </a: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许多布局技术。这让我能够构建出美观、响应式的网页，并提供良好的用户体验。</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70" name="文本框 69"/>
          <p:cNvSpPr txBox="1"/>
          <p:nvPr/>
        </p:nvSpPr>
        <p:spPr>
          <a:xfrm>
            <a:off x="5746363" y="4202607"/>
            <a:ext cx="259905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实训收获</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 name="矩形 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39" name="组合 38"/>
          <p:cNvGrpSpPr/>
          <p:nvPr/>
        </p:nvGrpSpPr>
        <p:grpSpPr>
          <a:xfrm>
            <a:off x="347756" y="76916"/>
            <a:ext cx="1048288" cy="1048288"/>
            <a:chOff x="462056" y="98688"/>
            <a:chExt cx="1048288" cy="1048288"/>
          </a:xfrm>
        </p:grpSpPr>
        <p:sp>
          <p:nvSpPr>
            <p:cNvPr id="3" name="椭圆 2"/>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椭圆 3"/>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5" name="椭圆 4"/>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Ⅳ</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grpSp>
        <p:nvGrpSpPr>
          <p:cNvPr id="159" name="组合 158"/>
          <p:cNvGrpSpPr/>
          <p:nvPr/>
        </p:nvGrpSpPr>
        <p:grpSpPr>
          <a:xfrm>
            <a:off x="1865277" y="2729361"/>
            <a:ext cx="3305984" cy="2369465"/>
            <a:chOff x="1879014" y="1845325"/>
            <a:chExt cx="3305984" cy="2369465"/>
          </a:xfrm>
        </p:grpSpPr>
        <p:sp>
          <p:nvSpPr>
            <p:cNvPr id="12" name="任意多边形: 形状 11"/>
            <p:cNvSpPr/>
            <p:nvPr/>
          </p:nvSpPr>
          <p:spPr>
            <a:xfrm>
              <a:off x="3887280" y="3178228"/>
              <a:ext cx="498453" cy="1036562"/>
            </a:xfrm>
            <a:custGeom>
              <a:avLst/>
              <a:gdLst>
                <a:gd name="connsiteX0" fmla="*/ 22294 w 498453"/>
                <a:gd name="connsiteY0" fmla="*/ -178 h 1036562"/>
                <a:gd name="connsiteX1" fmla="*/ 44765 w 498453"/>
                <a:gd name="connsiteY1" fmla="*/ 22293 h 1036562"/>
                <a:gd name="connsiteX2" fmla="*/ 44765 w 498453"/>
                <a:gd name="connsiteY2" fmla="*/ 239677 h 1036562"/>
                <a:gd name="connsiteX3" fmla="*/ 475805 w 498453"/>
                <a:gd name="connsiteY3" fmla="*/ 239677 h 1036562"/>
                <a:gd name="connsiteX4" fmla="*/ 498276 w 498453"/>
                <a:gd name="connsiteY4" fmla="*/ 262148 h 1036562"/>
                <a:gd name="connsiteX5" fmla="*/ 475805 w 498453"/>
                <a:gd name="connsiteY5" fmla="*/ 284619 h 1036562"/>
                <a:gd name="connsiteX6" fmla="*/ 44765 w 498453"/>
                <a:gd name="connsiteY6" fmla="*/ 284619 h 1036562"/>
                <a:gd name="connsiteX7" fmla="*/ 44765 w 498453"/>
                <a:gd name="connsiteY7" fmla="*/ 1036385 h 1036562"/>
                <a:gd name="connsiteX8" fmla="*/ -177 w 498453"/>
                <a:gd name="connsiteY8" fmla="*/ 1036385 h 1036562"/>
                <a:gd name="connsiteX9" fmla="*/ -177 w 498453"/>
                <a:gd name="connsiteY9" fmla="*/ 22293 h 1036562"/>
                <a:gd name="connsiteX10" fmla="*/ 22294 w 498453"/>
                <a:gd name="connsiteY10" fmla="*/ -178 h 103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453" h="1036562">
                  <a:moveTo>
                    <a:pt x="22294" y="-178"/>
                  </a:moveTo>
                  <a:cubicBezTo>
                    <a:pt x="34704" y="-178"/>
                    <a:pt x="44765" y="9883"/>
                    <a:pt x="44765" y="22293"/>
                  </a:cubicBezTo>
                  <a:lnTo>
                    <a:pt x="44765" y="239677"/>
                  </a:lnTo>
                  <a:lnTo>
                    <a:pt x="475805" y="239677"/>
                  </a:lnTo>
                  <a:cubicBezTo>
                    <a:pt x="488215" y="239677"/>
                    <a:pt x="498276" y="249738"/>
                    <a:pt x="498276" y="262148"/>
                  </a:cubicBezTo>
                  <a:cubicBezTo>
                    <a:pt x="498276" y="274559"/>
                    <a:pt x="488215" y="284619"/>
                    <a:pt x="475805" y="284619"/>
                  </a:cubicBezTo>
                  <a:lnTo>
                    <a:pt x="44765" y="284619"/>
                  </a:lnTo>
                  <a:lnTo>
                    <a:pt x="44765" y="1036385"/>
                  </a:lnTo>
                  <a:lnTo>
                    <a:pt x="-177" y="1036385"/>
                  </a:lnTo>
                  <a:lnTo>
                    <a:pt x="-177" y="22293"/>
                  </a:lnTo>
                  <a:cubicBezTo>
                    <a:pt x="-177" y="9883"/>
                    <a:pt x="9884" y="-178"/>
                    <a:pt x="22294" y="-178"/>
                  </a:cubicBezTo>
                  <a:close/>
                </a:path>
              </a:pathLst>
            </a:custGeom>
            <a:solidFill>
              <a:srgbClr val="E6E6E6"/>
            </a:solidFill>
            <a:ln w="4077" cap="flat">
              <a:noFill/>
              <a:prstDash val="solid"/>
              <a:miter/>
            </a:ln>
          </p:spPr>
          <p:txBody>
            <a:bodyPr rtlCol="0" anchor="ctr"/>
            <a:lstStyle/>
            <a:p>
              <a:endParaRPr lang="zh-CN" altLang="en-US"/>
            </a:p>
          </p:txBody>
        </p:sp>
        <p:sp>
          <p:nvSpPr>
            <p:cNvPr id="13" name="任意多边形: 形状 12"/>
            <p:cNvSpPr/>
            <p:nvPr/>
          </p:nvSpPr>
          <p:spPr>
            <a:xfrm>
              <a:off x="2583047" y="4069363"/>
              <a:ext cx="171628" cy="142633"/>
            </a:xfrm>
            <a:custGeom>
              <a:avLst/>
              <a:gdLst>
                <a:gd name="connsiteX0" fmla="*/ 126995 w 171628"/>
                <a:gd name="connsiteY0" fmla="*/ 140145 h 142633"/>
                <a:gd name="connsiteX1" fmla="*/ 45967 w 171628"/>
                <a:gd name="connsiteY1" fmla="*/ 142382 h 142633"/>
                <a:gd name="connsiteX2" fmla="*/ 11297 w 171628"/>
                <a:gd name="connsiteY2" fmla="*/ 132662 h 142633"/>
                <a:gd name="connsiteX3" fmla="*/ 231 w 171628"/>
                <a:gd name="connsiteY3" fmla="*/ 108383 h 142633"/>
                <a:gd name="connsiteX4" fmla="*/ 16176 w 171628"/>
                <a:gd name="connsiteY4" fmla="*/ 28251 h 142633"/>
                <a:gd name="connsiteX5" fmla="*/ 60219 w 171628"/>
                <a:gd name="connsiteY5" fmla="*/ 1085 h 142633"/>
                <a:gd name="connsiteX6" fmla="*/ 104967 w 171628"/>
                <a:gd name="connsiteY6" fmla="*/ -151 h 142633"/>
                <a:gd name="connsiteX7" fmla="*/ 150443 w 171628"/>
                <a:gd name="connsiteY7" fmla="*/ 24544 h 142633"/>
                <a:gd name="connsiteX8" fmla="*/ 170786 w 171628"/>
                <a:gd name="connsiteY8" fmla="*/ 103674 h 142633"/>
                <a:gd name="connsiteX9" fmla="*/ 161076 w 171628"/>
                <a:gd name="connsiteY9" fmla="*/ 128527 h 142633"/>
                <a:gd name="connsiteX10" fmla="*/ 126996 w 171628"/>
                <a:gd name="connsiteY10" fmla="*/ 140145 h 1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3">
                  <a:moveTo>
                    <a:pt x="126995" y="140145"/>
                  </a:moveTo>
                  <a:lnTo>
                    <a:pt x="45967" y="142382"/>
                  </a:lnTo>
                  <a:cubicBezTo>
                    <a:pt x="33659" y="143015"/>
                    <a:pt x="21482" y="139601"/>
                    <a:pt x="11297" y="132662"/>
                  </a:cubicBezTo>
                  <a:cubicBezTo>
                    <a:pt x="2498" y="126117"/>
                    <a:pt x="-1538" y="117269"/>
                    <a:pt x="231" y="108383"/>
                  </a:cubicBezTo>
                  <a:lnTo>
                    <a:pt x="16176" y="28251"/>
                  </a:lnTo>
                  <a:cubicBezTo>
                    <a:pt x="19181" y="13134"/>
                    <a:pt x="37706" y="1706"/>
                    <a:pt x="60219" y="1085"/>
                  </a:cubicBezTo>
                  <a:lnTo>
                    <a:pt x="104967" y="-151"/>
                  </a:lnTo>
                  <a:cubicBezTo>
                    <a:pt x="127481" y="-773"/>
                    <a:pt x="146608" y="9615"/>
                    <a:pt x="150443" y="24544"/>
                  </a:cubicBezTo>
                  <a:lnTo>
                    <a:pt x="170786" y="103674"/>
                  </a:lnTo>
                  <a:cubicBezTo>
                    <a:pt x="173043" y="112448"/>
                    <a:pt x="169501" y="121506"/>
                    <a:pt x="161076" y="128527"/>
                  </a:cubicBezTo>
                  <a:cubicBezTo>
                    <a:pt x="151290" y="136017"/>
                    <a:pt x="139320" y="140097"/>
                    <a:pt x="126996" y="140145"/>
                  </a:cubicBezTo>
                  <a:close/>
                </a:path>
              </a:pathLst>
            </a:custGeom>
            <a:solidFill>
              <a:srgbClr val="3F3D56"/>
            </a:solidFill>
            <a:ln w="4077" cap="flat">
              <a:noFill/>
              <a:prstDash val="solid"/>
              <a:miter/>
            </a:ln>
          </p:spPr>
          <p:txBody>
            <a:bodyPr rtlCol="0" anchor="ctr"/>
            <a:lstStyle/>
            <a:p>
              <a:endParaRPr lang="zh-CN" altLang="en-US"/>
            </a:p>
          </p:txBody>
        </p:sp>
        <p:sp>
          <p:nvSpPr>
            <p:cNvPr id="14" name="任意多边形: 形状 13"/>
            <p:cNvSpPr/>
            <p:nvPr/>
          </p:nvSpPr>
          <p:spPr>
            <a:xfrm>
              <a:off x="3075904" y="4067072"/>
              <a:ext cx="171628" cy="142634"/>
            </a:xfrm>
            <a:custGeom>
              <a:avLst/>
              <a:gdLst>
                <a:gd name="connsiteX0" fmla="*/ 126995 w 171628"/>
                <a:gd name="connsiteY0" fmla="*/ 140145 h 142634"/>
                <a:gd name="connsiteX1" fmla="*/ 45967 w 171628"/>
                <a:gd name="connsiteY1" fmla="*/ 142382 h 142634"/>
                <a:gd name="connsiteX2" fmla="*/ 11297 w 171628"/>
                <a:gd name="connsiteY2" fmla="*/ 132663 h 142634"/>
                <a:gd name="connsiteX3" fmla="*/ 231 w 171628"/>
                <a:gd name="connsiteY3" fmla="*/ 108383 h 142634"/>
                <a:gd name="connsiteX4" fmla="*/ 16176 w 171628"/>
                <a:gd name="connsiteY4" fmla="*/ 28252 h 142634"/>
                <a:gd name="connsiteX5" fmla="*/ 60219 w 171628"/>
                <a:gd name="connsiteY5" fmla="*/ 1085 h 142634"/>
                <a:gd name="connsiteX6" fmla="*/ 104967 w 171628"/>
                <a:gd name="connsiteY6" fmla="*/ -151 h 142634"/>
                <a:gd name="connsiteX7" fmla="*/ 150443 w 171628"/>
                <a:gd name="connsiteY7" fmla="*/ 24544 h 142634"/>
                <a:gd name="connsiteX8" fmla="*/ 170786 w 171628"/>
                <a:gd name="connsiteY8" fmla="*/ 103674 h 142634"/>
                <a:gd name="connsiteX9" fmla="*/ 161076 w 171628"/>
                <a:gd name="connsiteY9" fmla="*/ 128527 h 142634"/>
                <a:gd name="connsiteX10" fmla="*/ 126995 w 171628"/>
                <a:gd name="connsiteY10" fmla="*/ 140145 h 1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4">
                  <a:moveTo>
                    <a:pt x="126995" y="140145"/>
                  </a:moveTo>
                  <a:lnTo>
                    <a:pt x="45967" y="142382"/>
                  </a:lnTo>
                  <a:cubicBezTo>
                    <a:pt x="33659" y="143015"/>
                    <a:pt x="21483" y="139601"/>
                    <a:pt x="11297" y="132663"/>
                  </a:cubicBezTo>
                  <a:cubicBezTo>
                    <a:pt x="2498" y="126117"/>
                    <a:pt x="-1538" y="117269"/>
                    <a:pt x="231" y="108383"/>
                  </a:cubicBezTo>
                  <a:lnTo>
                    <a:pt x="16176" y="28252"/>
                  </a:lnTo>
                  <a:cubicBezTo>
                    <a:pt x="19181" y="13135"/>
                    <a:pt x="37706" y="1706"/>
                    <a:pt x="60219" y="1085"/>
                  </a:cubicBezTo>
                  <a:lnTo>
                    <a:pt x="104967" y="-151"/>
                  </a:lnTo>
                  <a:cubicBezTo>
                    <a:pt x="127481" y="-773"/>
                    <a:pt x="146608" y="9615"/>
                    <a:pt x="150443" y="24544"/>
                  </a:cubicBezTo>
                  <a:lnTo>
                    <a:pt x="170786" y="103674"/>
                  </a:lnTo>
                  <a:cubicBezTo>
                    <a:pt x="173043" y="112449"/>
                    <a:pt x="169501" y="121506"/>
                    <a:pt x="161076" y="128527"/>
                  </a:cubicBezTo>
                  <a:cubicBezTo>
                    <a:pt x="151289" y="136017"/>
                    <a:pt x="139319" y="140097"/>
                    <a:pt x="126995" y="140145"/>
                  </a:cubicBezTo>
                  <a:close/>
                </a:path>
              </a:pathLst>
            </a:custGeom>
            <a:solidFill>
              <a:srgbClr val="3F3D56"/>
            </a:solidFill>
            <a:ln w="4077" cap="flat">
              <a:noFill/>
              <a:prstDash val="solid"/>
              <a:miter/>
            </a:ln>
          </p:spPr>
          <p:txBody>
            <a:bodyPr rtlCol="0" anchor="ctr"/>
            <a:lstStyle/>
            <a:p>
              <a:endParaRPr lang="zh-CN" altLang="en-US"/>
            </a:p>
          </p:txBody>
        </p:sp>
        <p:sp>
          <p:nvSpPr>
            <p:cNvPr id="15" name="任意多边形: 形状 14"/>
            <p:cNvSpPr/>
            <p:nvPr/>
          </p:nvSpPr>
          <p:spPr>
            <a:xfrm>
              <a:off x="2418160" y="3467725"/>
              <a:ext cx="956586" cy="60819"/>
            </a:xfrm>
            <a:custGeom>
              <a:avLst/>
              <a:gdLst>
                <a:gd name="connsiteX0" fmla="*/ 10521 w 956586"/>
                <a:gd name="connsiteY0" fmla="*/ 59208 h 60819"/>
                <a:gd name="connsiteX1" fmla="*/ 1272 w 956586"/>
                <a:gd name="connsiteY1" fmla="*/ 35952 h 60819"/>
                <a:gd name="connsiteX2" fmla="*/ 17037 w 956586"/>
                <a:gd name="connsiteY2" fmla="*/ 25266 h 60819"/>
                <a:gd name="connsiteX3" fmla="*/ 938227 w 956586"/>
                <a:gd name="connsiteY3" fmla="*/ -171 h 60819"/>
                <a:gd name="connsiteX4" fmla="*/ 956403 w 956586"/>
                <a:gd name="connsiteY4" fmla="*/ 17021 h 60819"/>
                <a:gd name="connsiteX5" fmla="*/ 956403 w 956586"/>
                <a:gd name="connsiteY5" fmla="*/ 17022 h 60819"/>
                <a:gd name="connsiteX6" fmla="*/ 956403 w 956586"/>
                <a:gd name="connsiteY6" fmla="*/ 17023 h 60819"/>
                <a:gd name="connsiteX7" fmla="*/ 939206 w 956586"/>
                <a:gd name="connsiteY7" fmla="*/ 35198 h 60819"/>
                <a:gd name="connsiteX8" fmla="*/ 939204 w 956586"/>
                <a:gd name="connsiteY8" fmla="*/ 35198 h 60819"/>
                <a:gd name="connsiteX9" fmla="*/ 18014 w 956586"/>
                <a:gd name="connsiteY9" fmla="*/ 60634 h 60819"/>
                <a:gd name="connsiteX10" fmla="*/ 10521 w 956586"/>
                <a:gd name="connsiteY10" fmla="*/ 59208 h 6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86" h="60819">
                  <a:moveTo>
                    <a:pt x="10521" y="59208"/>
                  </a:moveTo>
                  <a:cubicBezTo>
                    <a:pt x="1545" y="55340"/>
                    <a:pt x="-2596" y="44928"/>
                    <a:pt x="1272" y="35952"/>
                  </a:cubicBezTo>
                  <a:cubicBezTo>
                    <a:pt x="3999" y="29625"/>
                    <a:pt x="10150" y="25455"/>
                    <a:pt x="17037" y="25266"/>
                  </a:cubicBezTo>
                  <a:lnTo>
                    <a:pt x="938227" y="-171"/>
                  </a:lnTo>
                  <a:cubicBezTo>
                    <a:pt x="947993" y="-442"/>
                    <a:pt x="956131" y="7255"/>
                    <a:pt x="956403" y="17021"/>
                  </a:cubicBezTo>
                  <a:cubicBezTo>
                    <a:pt x="956403" y="17022"/>
                    <a:pt x="956403" y="17022"/>
                    <a:pt x="956403" y="17022"/>
                  </a:cubicBezTo>
                  <a:lnTo>
                    <a:pt x="956403" y="17023"/>
                  </a:lnTo>
                  <a:cubicBezTo>
                    <a:pt x="956661" y="26787"/>
                    <a:pt x="948968" y="34917"/>
                    <a:pt x="939206" y="35198"/>
                  </a:cubicBezTo>
                  <a:lnTo>
                    <a:pt x="939204" y="35198"/>
                  </a:lnTo>
                  <a:lnTo>
                    <a:pt x="18014" y="60634"/>
                  </a:lnTo>
                  <a:cubicBezTo>
                    <a:pt x="15442" y="60712"/>
                    <a:pt x="12884" y="60225"/>
                    <a:pt x="10521" y="59208"/>
                  </a:cubicBezTo>
                  <a:close/>
                </a:path>
              </a:pathLst>
            </a:custGeom>
            <a:solidFill>
              <a:srgbClr val="3F3D56"/>
            </a:solidFill>
            <a:ln w="4077" cap="flat">
              <a:noFill/>
              <a:prstDash val="solid"/>
              <a:miter/>
            </a:ln>
          </p:spPr>
          <p:txBody>
            <a:bodyPr rtlCol="0" anchor="ctr"/>
            <a:lstStyle/>
            <a:p>
              <a:endParaRPr lang="zh-CN" altLang="en-US"/>
            </a:p>
          </p:txBody>
        </p:sp>
        <p:sp>
          <p:nvSpPr>
            <p:cNvPr id="16" name="任意多边形: 形状 15"/>
            <p:cNvSpPr/>
            <p:nvPr/>
          </p:nvSpPr>
          <p:spPr>
            <a:xfrm rot="21505095">
              <a:off x="2517731" y="3225619"/>
              <a:ext cx="263419" cy="889372"/>
            </a:xfrm>
            <a:custGeom>
              <a:avLst/>
              <a:gdLst>
                <a:gd name="connsiteX0" fmla="*/ -177 w 263419"/>
                <a:gd name="connsiteY0" fmla="*/ -178 h 889372"/>
                <a:gd name="connsiteX1" fmla="*/ 263242 w 263419"/>
                <a:gd name="connsiteY1" fmla="*/ -178 h 889372"/>
                <a:gd name="connsiteX2" fmla="*/ 263242 w 263419"/>
                <a:gd name="connsiteY2" fmla="*/ 889195 h 889372"/>
                <a:gd name="connsiteX3" fmla="*/ -177 w 263419"/>
                <a:gd name="connsiteY3" fmla="*/ 889195 h 889372"/>
              </a:gdLst>
              <a:ahLst/>
              <a:cxnLst>
                <a:cxn ang="0">
                  <a:pos x="connsiteX0" y="connsiteY0"/>
                </a:cxn>
                <a:cxn ang="0">
                  <a:pos x="connsiteX1" y="connsiteY1"/>
                </a:cxn>
                <a:cxn ang="0">
                  <a:pos x="connsiteX2" y="connsiteY2"/>
                </a:cxn>
                <a:cxn ang="0">
                  <a:pos x="connsiteX3" y="connsiteY3"/>
                </a:cxn>
              </a:cxnLst>
              <a:rect l="l" t="t" r="r" b="b"/>
              <a:pathLst>
                <a:path w="263419" h="889372">
                  <a:moveTo>
                    <a:pt x="-177" y="-178"/>
                  </a:moveTo>
                  <a:lnTo>
                    <a:pt x="263242" y="-178"/>
                  </a:lnTo>
                  <a:lnTo>
                    <a:pt x="263242" y="889195"/>
                  </a:lnTo>
                  <a:lnTo>
                    <a:pt x="-177" y="889195"/>
                  </a:lnTo>
                  <a:close/>
                </a:path>
              </a:pathLst>
            </a:custGeom>
            <a:solidFill>
              <a:srgbClr val="E6E6E6"/>
            </a:solidFill>
            <a:ln w="4077" cap="flat">
              <a:noFill/>
              <a:prstDash val="solid"/>
              <a:miter/>
            </a:ln>
          </p:spPr>
          <p:txBody>
            <a:bodyPr rtlCol="0" anchor="ctr"/>
            <a:lstStyle/>
            <a:p>
              <a:endParaRPr lang="zh-CN" altLang="en-US"/>
            </a:p>
          </p:txBody>
        </p:sp>
        <p:sp>
          <p:nvSpPr>
            <p:cNvPr id="17" name="任意多边形: 形状 16"/>
            <p:cNvSpPr/>
            <p:nvPr/>
          </p:nvSpPr>
          <p:spPr>
            <a:xfrm>
              <a:off x="2724887" y="3206180"/>
              <a:ext cx="61722" cy="783784"/>
            </a:xfrm>
            <a:custGeom>
              <a:avLst/>
              <a:gdLst>
                <a:gd name="connsiteX0" fmla="*/ 50618 w 61722"/>
                <a:gd name="connsiteY0" fmla="*/ 0 h 783784"/>
                <a:gd name="connsiteX1" fmla="*/ 0 w 61722"/>
                <a:gd name="connsiteY1" fmla="*/ 137888 h 783784"/>
                <a:gd name="connsiteX2" fmla="*/ 45 w 61722"/>
                <a:gd name="connsiteY2" fmla="*/ 766098 h 783784"/>
                <a:gd name="connsiteX3" fmla="*/ 61722 w 61722"/>
                <a:gd name="connsiteY3" fmla="*/ 783785 h 783784"/>
                <a:gd name="connsiteX4" fmla="*/ 50618 w 61722"/>
                <a:gd name="connsiteY4" fmla="*/ 0 h 783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 h="783784">
                  <a:moveTo>
                    <a:pt x="50618" y="0"/>
                  </a:moveTo>
                  <a:lnTo>
                    <a:pt x="0" y="137888"/>
                  </a:lnTo>
                  <a:lnTo>
                    <a:pt x="45" y="766098"/>
                  </a:lnTo>
                  <a:lnTo>
                    <a:pt x="61722" y="783785"/>
                  </a:lnTo>
                  <a:lnTo>
                    <a:pt x="50618" y="0"/>
                  </a:lnTo>
                  <a:close/>
                </a:path>
              </a:pathLst>
            </a:custGeom>
            <a:solidFill>
              <a:srgbClr val="CCCCCC"/>
            </a:solidFill>
            <a:ln w="4077" cap="flat">
              <a:noFill/>
              <a:prstDash val="solid"/>
              <a:miter/>
            </a:ln>
          </p:spPr>
          <p:txBody>
            <a:bodyPr rtlCol="0" anchor="ctr"/>
            <a:lstStyle/>
            <a:p>
              <a:endParaRPr lang="zh-CN" altLang="en-US"/>
            </a:p>
          </p:txBody>
        </p:sp>
        <p:sp>
          <p:nvSpPr>
            <p:cNvPr id="18" name="任意多边形: 形状 17"/>
            <p:cNvSpPr/>
            <p:nvPr/>
          </p:nvSpPr>
          <p:spPr>
            <a:xfrm>
              <a:off x="2549831" y="2989798"/>
              <a:ext cx="180056" cy="180167"/>
            </a:xfrm>
            <a:custGeom>
              <a:avLst/>
              <a:gdLst>
                <a:gd name="connsiteX0" fmla="*/ 85784 w 180056"/>
                <a:gd name="connsiteY0" fmla="*/ -162 h 180167"/>
                <a:gd name="connsiteX1" fmla="*/ -161 w 180056"/>
                <a:gd name="connsiteY1" fmla="*/ 119760 h 180167"/>
                <a:gd name="connsiteX2" fmla="*/ 1502 w 180056"/>
                <a:gd name="connsiteY2" fmla="*/ 179990 h 180167"/>
                <a:gd name="connsiteX3" fmla="*/ 179879 w 180056"/>
                <a:gd name="connsiteY3" fmla="*/ 175064 h 180167"/>
                <a:gd name="connsiteX4" fmla="*/ 178216 w 180056"/>
                <a:gd name="connsiteY4" fmla="*/ 114835 h 180167"/>
                <a:gd name="connsiteX5" fmla="*/ 85784 w 180056"/>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6"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19" name="任意多边形: 形状 18"/>
            <p:cNvSpPr/>
            <p:nvPr/>
          </p:nvSpPr>
          <p:spPr>
            <a:xfrm>
              <a:off x="2470528" y="3430132"/>
              <a:ext cx="72162" cy="167474"/>
            </a:xfrm>
            <a:custGeom>
              <a:avLst/>
              <a:gdLst>
                <a:gd name="connsiteX0" fmla="*/ 38217 w 72162"/>
                <a:gd name="connsiteY0" fmla="*/ 167285 h 167474"/>
                <a:gd name="connsiteX1" fmla="*/ 2543 w 72162"/>
                <a:gd name="connsiteY1" fmla="*/ 133529 h 167474"/>
                <a:gd name="connsiteX2" fmla="*/ -164 w 72162"/>
                <a:gd name="connsiteY2" fmla="*/ 35510 h 167474"/>
                <a:gd name="connsiteX3" fmla="*/ 33593 w 72162"/>
                <a:gd name="connsiteY3" fmla="*/ -164 h 167474"/>
                <a:gd name="connsiteX4" fmla="*/ 69266 w 72162"/>
                <a:gd name="connsiteY4" fmla="*/ 33592 h 167474"/>
                <a:gd name="connsiteX5" fmla="*/ 71973 w 72162"/>
                <a:gd name="connsiteY5" fmla="*/ 131611 h 167474"/>
                <a:gd name="connsiteX6" fmla="*/ 38217 w 72162"/>
                <a:gd name="connsiteY6" fmla="*/ 167285 h 16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62" h="167474">
                  <a:moveTo>
                    <a:pt x="38217" y="167285"/>
                  </a:moveTo>
                  <a:cubicBezTo>
                    <a:pt x="19053" y="167792"/>
                    <a:pt x="3094" y="152691"/>
                    <a:pt x="2543" y="133529"/>
                  </a:cubicBezTo>
                  <a:lnTo>
                    <a:pt x="-164" y="35510"/>
                  </a:lnTo>
                  <a:cubicBezTo>
                    <a:pt x="-693" y="16337"/>
                    <a:pt x="14420" y="365"/>
                    <a:pt x="33593" y="-164"/>
                  </a:cubicBezTo>
                  <a:cubicBezTo>
                    <a:pt x="52765" y="-693"/>
                    <a:pt x="68737" y="14420"/>
                    <a:pt x="69266" y="33592"/>
                  </a:cubicBezTo>
                  <a:lnTo>
                    <a:pt x="71973" y="131611"/>
                  </a:lnTo>
                  <a:cubicBezTo>
                    <a:pt x="72480" y="150775"/>
                    <a:pt x="57380" y="166734"/>
                    <a:pt x="38217" y="167285"/>
                  </a:cubicBezTo>
                  <a:close/>
                </a:path>
              </a:pathLst>
            </a:custGeom>
            <a:solidFill>
              <a:srgbClr val="3F3D56"/>
            </a:solidFill>
            <a:ln w="4077" cap="flat">
              <a:noFill/>
              <a:prstDash val="solid"/>
              <a:miter/>
            </a:ln>
          </p:spPr>
          <p:txBody>
            <a:bodyPr rtlCol="0" anchor="ctr"/>
            <a:lstStyle/>
            <a:p>
              <a:endParaRPr lang="zh-CN" altLang="en-US"/>
            </a:p>
          </p:txBody>
        </p:sp>
        <p:sp>
          <p:nvSpPr>
            <p:cNvPr id="20" name="任意多边形: 形状 19"/>
            <p:cNvSpPr/>
            <p:nvPr/>
          </p:nvSpPr>
          <p:spPr>
            <a:xfrm>
              <a:off x="2574497" y="3166332"/>
              <a:ext cx="33633" cy="1006160"/>
            </a:xfrm>
            <a:custGeom>
              <a:avLst/>
              <a:gdLst>
                <a:gd name="connsiteX0" fmla="*/ 1246 w 33633"/>
                <a:gd name="connsiteY0" fmla="*/ 65199 h 1006160"/>
                <a:gd name="connsiteX1" fmla="*/ 0 w 33633"/>
                <a:gd name="connsiteY1" fmla="*/ 421 h 1006160"/>
                <a:gd name="connsiteX2" fmla="*/ 16988 w 33633"/>
                <a:gd name="connsiteY2" fmla="*/ 0 h 1006160"/>
                <a:gd name="connsiteX3" fmla="*/ 18234 w 33633"/>
                <a:gd name="connsiteY3" fmla="*/ 64570 h 1006160"/>
                <a:gd name="connsiteX4" fmla="*/ 33633 w 33633"/>
                <a:gd name="connsiteY4" fmla="*/ 1005690 h 1006160"/>
                <a:gd name="connsiteX5" fmla="*/ 16641 w 33633"/>
                <a:gd name="connsiteY5" fmla="*/ 1006160 h 100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0">
                  <a:moveTo>
                    <a:pt x="1246" y="65199"/>
                  </a:moveTo>
                  <a:lnTo>
                    <a:pt x="0" y="421"/>
                  </a:lnTo>
                  <a:lnTo>
                    <a:pt x="16988" y="0"/>
                  </a:lnTo>
                  <a:lnTo>
                    <a:pt x="18234" y="64570"/>
                  </a:lnTo>
                  <a:lnTo>
                    <a:pt x="33633" y="1005690"/>
                  </a:lnTo>
                  <a:lnTo>
                    <a:pt x="16641" y="1006160"/>
                  </a:lnTo>
                </a:path>
              </a:pathLst>
            </a:custGeom>
            <a:solidFill>
              <a:srgbClr val="3F3D56"/>
            </a:solidFill>
            <a:ln w="4077" cap="flat">
              <a:noFill/>
              <a:prstDash val="solid"/>
              <a:miter/>
            </a:ln>
          </p:spPr>
          <p:txBody>
            <a:bodyPr rtlCol="0" anchor="ctr"/>
            <a:lstStyle/>
            <a:p>
              <a:endParaRPr lang="zh-CN" altLang="en-US"/>
            </a:p>
          </p:txBody>
        </p:sp>
        <p:sp>
          <p:nvSpPr>
            <p:cNvPr id="21" name="任意多边形: 形状 20"/>
            <p:cNvSpPr/>
            <p:nvPr/>
          </p:nvSpPr>
          <p:spPr>
            <a:xfrm>
              <a:off x="2473683" y="3126000"/>
              <a:ext cx="325335" cy="265447"/>
            </a:xfrm>
            <a:custGeom>
              <a:avLst/>
              <a:gdLst>
                <a:gd name="connsiteX0" fmla="*/ 325158 w 325335"/>
                <a:gd name="connsiteY0" fmla="*/ 256838 h 265447"/>
                <a:gd name="connsiteX1" fmla="*/ 19800 w 325335"/>
                <a:gd name="connsiteY1" fmla="*/ 265270 h 265447"/>
                <a:gd name="connsiteX2" fmla="*/ 48853 w 325335"/>
                <a:gd name="connsiteY2" fmla="*/ 49337 h 265447"/>
                <a:gd name="connsiteX3" fmla="*/ 72723 w 325335"/>
                <a:gd name="connsiteY3" fmla="*/ 8806 h 265447"/>
                <a:gd name="connsiteX4" fmla="*/ 256752 w 325335"/>
                <a:gd name="connsiteY4" fmla="*/ -178 h 265447"/>
                <a:gd name="connsiteX5" fmla="*/ 278260 w 325335"/>
                <a:gd name="connsiteY5" fmla="*/ 42498 h 265447"/>
                <a:gd name="connsiteX6" fmla="*/ 325158 w 325335"/>
                <a:gd name="connsiteY6" fmla="*/ 256838 h 26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335" h="265447">
                  <a:moveTo>
                    <a:pt x="325158" y="256838"/>
                  </a:moveTo>
                  <a:lnTo>
                    <a:pt x="19800" y="265270"/>
                  </a:lnTo>
                  <a:cubicBezTo>
                    <a:pt x="-9366" y="229703"/>
                    <a:pt x="-12015" y="78176"/>
                    <a:pt x="48853" y="49337"/>
                  </a:cubicBezTo>
                  <a:lnTo>
                    <a:pt x="72723" y="8806"/>
                  </a:lnTo>
                  <a:lnTo>
                    <a:pt x="256752" y="-178"/>
                  </a:lnTo>
                  <a:lnTo>
                    <a:pt x="278260" y="42498"/>
                  </a:lnTo>
                  <a:cubicBezTo>
                    <a:pt x="308538" y="68261"/>
                    <a:pt x="324150" y="218843"/>
                    <a:pt x="325158" y="256838"/>
                  </a:cubicBezTo>
                  <a:close/>
                </a:path>
              </a:pathLst>
            </a:custGeom>
            <a:solidFill>
              <a:srgbClr val="E6E6E6"/>
            </a:solidFill>
            <a:ln w="4077" cap="flat">
              <a:noFill/>
              <a:prstDash val="solid"/>
              <a:miter/>
            </a:ln>
          </p:spPr>
          <p:txBody>
            <a:bodyPr rtlCol="0" anchor="ctr"/>
            <a:lstStyle/>
            <a:p>
              <a:endParaRPr lang="zh-CN" altLang="en-US"/>
            </a:p>
          </p:txBody>
        </p:sp>
        <p:sp>
          <p:nvSpPr>
            <p:cNvPr id="22" name="任意多边形: 形状 21"/>
            <p:cNvSpPr/>
            <p:nvPr/>
          </p:nvSpPr>
          <p:spPr>
            <a:xfrm>
              <a:off x="2578602" y="3222665"/>
              <a:ext cx="131328" cy="89815"/>
            </a:xfrm>
            <a:custGeom>
              <a:avLst/>
              <a:gdLst>
                <a:gd name="connsiteX0" fmla="*/ 105307 w 131328"/>
                <a:gd name="connsiteY0" fmla="*/ 87499 h 89815"/>
                <a:gd name="connsiteX1" fmla="*/ 28088 w 131328"/>
                <a:gd name="connsiteY1" fmla="*/ 89632 h 89815"/>
                <a:gd name="connsiteX2" fmla="*/ -150 w 131328"/>
                <a:gd name="connsiteY2" fmla="*/ 46543 h 89815"/>
                <a:gd name="connsiteX3" fmla="*/ 25667 w 131328"/>
                <a:gd name="connsiteY3" fmla="*/ 1961 h 89815"/>
                <a:gd name="connsiteX4" fmla="*/ 102887 w 131328"/>
                <a:gd name="connsiteY4" fmla="*/ -171 h 89815"/>
                <a:gd name="connsiteX5" fmla="*/ 131124 w 131328"/>
                <a:gd name="connsiteY5" fmla="*/ 42918 h 89815"/>
                <a:gd name="connsiteX6" fmla="*/ 105307 w 131328"/>
                <a:gd name="connsiteY6" fmla="*/ 87499 h 8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28" h="89815">
                  <a:moveTo>
                    <a:pt x="105307" y="87499"/>
                  </a:moveTo>
                  <a:lnTo>
                    <a:pt x="28088" y="89632"/>
                  </a:lnTo>
                  <a:cubicBezTo>
                    <a:pt x="13187" y="90043"/>
                    <a:pt x="518" y="70711"/>
                    <a:pt x="-150" y="46543"/>
                  </a:cubicBezTo>
                  <a:cubicBezTo>
                    <a:pt x="-817" y="22375"/>
                    <a:pt x="10766" y="2372"/>
                    <a:pt x="25667" y="1961"/>
                  </a:cubicBezTo>
                  <a:lnTo>
                    <a:pt x="102887" y="-171"/>
                  </a:lnTo>
                  <a:cubicBezTo>
                    <a:pt x="117788" y="-583"/>
                    <a:pt x="130456" y="18750"/>
                    <a:pt x="131124" y="42918"/>
                  </a:cubicBezTo>
                  <a:cubicBezTo>
                    <a:pt x="131791" y="67086"/>
                    <a:pt x="120208" y="87088"/>
                    <a:pt x="105307" y="87499"/>
                  </a:cubicBezTo>
                  <a:close/>
                </a:path>
              </a:pathLst>
            </a:custGeom>
            <a:solidFill>
              <a:srgbClr val="9ABEAF"/>
            </a:solidFill>
            <a:ln w="4077" cap="flat">
              <a:noFill/>
              <a:prstDash val="solid"/>
              <a:miter/>
            </a:ln>
          </p:spPr>
          <p:txBody>
            <a:bodyPr rtlCol="0" anchor="ctr"/>
            <a:lstStyle/>
            <a:p>
              <a:endParaRPr lang="zh-CN" altLang="en-US"/>
            </a:p>
          </p:txBody>
        </p:sp>
        <p:sp>
          <p:nvSpPr>
            <p:cNvPr id="23" name="任意多边形: 形状 22"/>
            <p:cNvSpPr/>
            <p:nvPr/>
          </p:nvSpPr>
          <p:spPr>
            <a:xfrm>
              <a:off x="2347570" y="3747488"/>
              <a:ext cx="186981" cy="365954"/>
            </a:xfrm>
            <a:custGeom>
              <a:avLst/>
              <a:gdLst>
                <a:gd name="connsiteX0" fmla="*/ 186981 w 186981"/>
                <a:gd name="connsiteY0" fmla="*/ 0 h 365954"/>
                <a:gd name="connsiteX1" fmla="*/ 27807 w 186981"/>
                <a:gd name="connsiteY1" fmla="*/ 112438 h 365954"/>
                <a:gd name="connsiteX2" fmla="*/ 0 w 186981"/>
                <a:gd name="connsiteY2" fmla="*/ 365954 h 365954"/>
                <a:gd name="connsiteX3" fmla="*/ 185686 w 186981"/>
                <a:gd name="connsiteY3" fmla="*/ 303913 h 365954"/>
                <a:gd name="connsiteX4" fmla="*/ 186981 w 186981"/>
                <a:gd name="connsiteY4" fmla="*/ 0 h 36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81" h="365954">
                  <a:moveTo>
                    <a:pt x="186981" y="0"/>
                  </a:moveTo>
                  <a:lnTo>
                    <a:pt x="27807" y="112438"/>
                  </a:lnTo>
                  <a:lnTo>
                    <a:pt x="0" y="365954"/>
                  </a:lnTo>
                  <a:lnTo>
                    <a:pt x="185686" y="303913"/>
                  </a:lnTo>
                  <a:lnTo>
                    <a:pt x="186981" y="0"/>
                  </a:lnTo>
                  <a:close/>
                </a:path>
              </a:pathLst>
            </a:custGeom>
            <a:solidFill>
              <a:srgbClr val="E6E6E6"/>
            </a:solidFill>
            <a:ln w="4077" cap="flat">
              <a:noFill/>
              <a:prstDash val="solid"/>
              <a:miter/>
            </a:ln>
          </p:spPr>
          <p:txBody>
            <a:bodyPr rtlCol="0" anchor="ctr"/>
            <a:lstStyle/>
            <a:p>
              <a:endParaRPr lang="zh-CN" altLang="en-US"/>
            </a:p>
          </p:txBody>
        </p:sp>
        <p:sp>
          <p:nvSpPr>
            <p:cNvPr id="24" name="任意多边形: 形状 23"/>
            <p:cNvSpPr/>
            <p:nvPr/>
          </p:nvSpPr>
          <p:spPr>
            <a:xfrm rot="21505095">
              <a:off x="3026032" y="3214731"/>
              <a:ext cx="263419" cy="889372"/>
            </a:xfrm>
            <a:custGeom>
              <a:avLst/>
              <a:gdLst>
                <a:gd name="connsiteX0" fmla="*/ -177 w 263419"/>
                <a:gd name="connsiteY0" fmla="*/ -177 h 889372"/>
                <a:gd name="connsiteX1" fmla="*/ 263242 w 263419"/>
                <a:gd name="connsiteY1" fmla="*/ -177 h 889372"/>
                <a:gd name="connsiteX2" fmla="*/ 263242 w 263419"/>
                <a:gd name="connsiteY2" fmla="*/ 889195 h 889372"/>
                <a:gd name="connsiteX3" fmla="*/ -177 w 263419"/>
                <a:gd name="connsiteY3" fmla="*/ 889195 h 889372"/>
              </a:gdLst>
              <a:ahLst/>
              <a:cxnLst>
                <a:cxn ang="0">
                  <a:pos x="connsiteX0" y="connsiteY0"/>
                </a:cxn>
                <a:cxn ang="0">
                  <a:pos x="connsiteX1" y="connsiteY1"/>
                </a:cxn>
                <a:cxn ang="0">
                  <a:pos x="connsiteX2" y="connsiteY2"/>
                </a:cxn>
                <a:cxn ang="0">
                  <a:pos x="connsiteX3" y="connsiteY3"/>
                </a:cxn>
              </a:cxnLst>
              <a:rect l="l" t="t" r="r" b="b"/>
              <a:pathLst>
                <a:path w="263419" h="889372">
                  <a:moveTo>
                    <a:pt x="-177" y="-177"/>
                  </a:moveTo>
                  <a:lnTo>
                    <a:pt x="263242" y="-177"/>
                  </a:lnTo>
                  <a:lnTo>
                    <a:pt x="263242" y="889195"/>
                  </a:lnTo>
                  <a:lnTo>
                    <a:pt x="-177" y="889195"/>
                  </a:lnTo>
                  <a:close/>
                </a:path>
              </a:pathLst>
            </a:custGeom>
            <a:solidFill>
              <a:srgbClr val="E6E6E6"/>
            </a:solidFill>
            <a:ln w="4077" cap="flat">
              <a:noFill/>
              <a:prstDash val="solid"/>
              <a:miter/>
            </a:ln>
          </p:spPr>
          <p:txBody>
            <a:bodyPr rtlCol="0" anchor="ctr"/>
            <a:lstStyle/>
            <a:p>
              <a:endParaRPr lang="zh-CN" altLang="en-US"/>
            </a:p>
          </p:txBody>
        </p:sp>
        <p:sp>
          <p:nvSpPr>
            <p:cNvPr id="25" name="任意多边形: 形状 24"/>
            <p:cNvSpPr/>
            <p:nvPr/>
          </p:nvSpPr>
          <p:spPr>
            <a:xfrm>
              <a:off x="3020114" y="3209150"/>
              <a:ext cx="70437" cy="783809"/>
            </a:xfrm>
            <a:custGeom>
              <a:avLst/>
              <a:gdLst>
                <a:gd name="connsiteX0" fmla="*/ 0 w 70437"/>
                <a:gd name="connsiteY0" fmla="*/ 0 h 783809"/>
                <a:gd name="connsiteX1" fmla="*/ 54180 w 70437"/>
                <a:gd name="connsiteY1" fmla="*/ 136527 h 783809"/>
                <a:gd name="connsiteX2" fmla="*/ 70437 w 70437"/>
                <a:gd name="connsiteY2" fmla="*/ 764529 h 783809"/>
                <a:gd name="connsiteX3" fmla="*/ 9238 w 70437"/>
                <a:gd name="connsiteY3" fmla="*/ 783809 h 783809"/>
                <a:gd name="connsiteX4" fmla="*/ 0 w 70437"/>
                <a:gd name="connsiteY4" fmla="*/ 0 h 78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37" h="783809">
                  <a:moveTo>
                    <a:pt x="0" y="0"/>
                  </a:moveTo>
                  <a:lnTo>
                    <a:pt x="54180" y="136527"/>
                  </a:lnTo>
                  <a:lnTo>
                    <a:pt x="70437" y="764529"/>
                  </a:lnTo>
                  <a:lnTo>
                    <a:pt x="9238" y="783809"/>
                  </a:lnTo>
                  <a:lnTo>
                    <a:pt x="0" y="0"/>
                  </a:lnTo>
                  <a:close/>
                </a:path>
              </a:pathLst>
            </a:custGeom>
            <a:solidFill>
              <a:srgbClr val="CCCCCC"/>
            </a:solidFill>
            <a:ln w="4077" cap="flat">
              <a:noFill/>
              <a:prstDash val="solid"/>
              <a:miter/>
            </a:ln>
          </p:spPr>
          <p:txBody>
            <a:bodyPr rtlCol="0" anchor="ctr"/>
            <a:lstStyle/>
            <a:p>
              <a:endParaRPr lang="zh-CN" altLang="en-US"/>
            </a:p>
          </p:txBody>
        </p:sp>
        <p:sp>
          <p:nvSpPr>
            <p:cNvPr id="26" name="任意多边形: 形状 25"/>
            <p:cNvSpPr/>
            <p:nvPr/>
          </p:nvSpPr>
          <p:spPr>
            <a:xfrm>
              <a:off x="3374296" y="2871878"/>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1"/>
                    <a:pt x="0" y="46280"/>
                  </a:cubicBezTo>
                  <a:cubicBezTo>
                    <a:pt x="0" y="20721"/>
                    <a:pt x="15452" y="0"/>
                    <a:pt x="34513" y="0"/>
                  </a:cubicBezTo>
                  <a:cubicBezTo>
                    <a:pt x="53574" y="0"/>
                    <a:pt x="69027" y="20721"/>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27" name="任意多边形: 形状 26"/>
            <p:cNvSpPr/>
            <p:nvPr/>
          </p:nvSpPr>
          <p:spPr>
            <a:xfrm>
              <a:off x="3052993" y="2979052"/>
              <a:ext cx="180056" cy="180167"/>
            </a:xfrm>
            <a:custGeom>
              <a:avLst/>
              <a:gdLst>
                <a:gd name="connsiteX0" fmla="*/ 85784 w 180056"/>
                <a:gd name="connsiteY0" fmla="*/ -162 h 180167"/>
                <a:gd name="connsiteX1" fmla="*/ -161 w 180056"/>
                <a:gd name="connsiteY1" fmla="*/ 119760 h 180167"/>
                <a:gd name="connsiteX2" fmla="*/ 1502 w 180056"/>
                <a:gd name="connsiteY2" fmla="*/ 179990 h 180167"/>
                <a:gd name="connsiteX3" fmla="*/ 179879 w 180056"/>
                <a:gd name="connsiteY3" fmla="*/ 175064 h 180167"/>
                <a:gd name="connsiteX4" fmla="*/ 178216 w 180056"/>
                <a:gd name="connsiteY4" fmla="*/ 114835 h 180167"/>
                <a:gd name="connsiteX5" fmla="*/ 85784 w 180056"/>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6"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28" name="任意多边形: 形状 27"/>
            <p:cNvSpPr/>
            <p:nvPr/>
          </p:nvSpPr>
          <p:spPr>
            <a:xfrm>
              <a:off x="3188713" y="3186605"/>
              <a:ext cx="33633" cy="1006164"/>
            </a:xfrm>
            <a:custGeom>
              <a:avLst/>
              <a:gdLst>
                <a:gd name="connsiteX0" fmla="*/ 1246 w 33633"/>
                <a:gd name="connsiteY0" fmla="*/ 65203 h 1006164"/>
                <a:gd name="connsiteX1" fmla="*/ 0 w 33633"/>
                <a:gd name="connsiteY1" fmla="*/ 425 h 1006164"/>
                <a:gd name="connsiteX2" fmla="*/ 16988 w 33633"/>
                <a:gd name="connsiteY2" fmla="*/ 0 h 1006164"/>
                <a:gd name="connsiteX3" fmla="*/ 18234 w 33633"/>
                <a:gd name="connsiteY3" fmla="*/ 64574 h 1006164"/>
                <a:gd name="connsiteX4" fmla="*/ 33633 w 33633"/>
                <a:gd name="connsiteY4" fmla="*/ 1005694 h 1006164"/>
                <a:gd name="connsiteX5" fmla="*/ 16641 w 33633"/>
                <a:gd name="connsiteY5" fmla="*/ 1006164 h 100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4">
                  <a:moveTo>
                    <a:pt x="1246" y="65203"/>
                  </a:moveTo>
                  <a:lnTo>
                    <a:pt x="0" y="425"/>
                  </a:lnTo>
                  <a:lnTo>
                    <a:pt x="16988" y="0"/>
                  </a:lnTo>
                  <a:lnTo>
                    <a:pt x="18234" y="64574"/>
                  </a:lnTo>
                  <a:lnTo>
                    <a:pt x="33633" y="1005694"/>
                  </a:lnTo>
                  <a:lnTo>
                    <a:pt x="16641" y="1006164"/>
                  </a:lnTo>
                </a:path>
              </a:pathLst>
            </a:custGeom>
            <a:solidFill>
              <a:srgbClr val="3F3D56"/>
            </a:solidFill>
            <a:ln w="4077" cap="flat">
              <a:noFill/>
              <a:prstDash val="solid"/>
              <a:miter/>
            </a:ln>
          </p:spPr>
          <p:txBody>
            <a:bodyPr rtlCol="0" anchor="ctr"/>
            <a:lstStyle/>
            <a:p>
              <a:endParaRPr lang="zh-CN" altLang="en-US"/>
            </a:p>
          </p:txBody>
        </p:sp>
        <p:sp>
          <p:nvSpPr>
            <p:cNvPr id="29" name="任意多边形: 形状 28"/>
            <p:cNvSpPr/>
            <p:nvPr/>
          </p:nvSpPr>
          <p:spPr>
            <a:xfrm>
              <a:off x="2995160" y="3115254"/>
              <a:ext cx="318820" cy="265447"/>
            </a:xfrm>
            <a:custGeom>
              <a:avLst/>
              <a:gdLst>
                <a:gd name="connsiteX0" fmla="*/ 306843 w 318820"/>
                <a:gd name="connsiteY0" fmla="*/ 256838 h 265447"/>
                <a:gd name="connsiteX1" fmla="*/ 1485 w 318820"/>
                <a:gd name="connsiteY1" fmla="*/ 265270 h 265447"/>
                <a:gd name="connsiteX2" fmla="*/ 30538 w 318820"/>
                <a:gd name="connsiteY2" fmla="*/ 49337 h 265447"/>
                <a:gd name="connsiteX3" fmla="*/ 54408 w 318820"/>
                <a:gd name="connsiteY3" fmla="*/ 8806 h 265447"/>
                <a:gd name="connsiteX4" fmla="*/ 238438 w 318820"/>
                <a:gd name="connsiteY4" fmla="*/ -178 h 265447"/>
                <a:gd name="connsiteX5" fmla="*/ 259945 w 318820"/>
                <a:gd name="connsiteY5" fmla="*/ 42498 h 265447"/>
                <a:gd name="connsiteX6" fmla="*/ 306843 w 318820"/>
                <a:gd name="connsiteY6" fmla="*/ 256838 h 26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820" h="265447">
                  <a:moveTo>
                    <a:pt x="306843" y="256838"/>
                  </a:moveTo>
                  <a:lnTo>
                    <a:pt x="1485" y="265270"/>
                  </a:lnTo>
                  <a:cubicBezTo>
                    <a:pt x="-3839" y="233088"/>
                    <a:pt x="3049" y="82914"/>
                    <a:pt x="30538" y="49337"/>
                  </a:cubicBezTo>
                  <a:lnTo>
                    <a:pt x="54408" y="8806"/>
                  </a:lnTo>
                  <a:lnTo>
                    <a:pt x="238438" y="-178"/>
                  </a:lnTo>
                  <a:lnTo>
                    <a:pt x="259945" y="42498"/>
                  </a:lnTo>
                  <a:cubicBezTo>
                    <a:pt x="314280" y="46925"/>
                    <a:pt x="333284" y="194498"/>
                    <a:pt x="306843" y="256838"/>
                  </a:cubicBezTo>
                  <a:close/>
                </a:path>
              </a:pathLst>
            </a:custGeom>
            <a:solidFill>
              <a:srgbClr val="E6E6E6"/>
            </a:solidFill>
            <a:ln w="4077" cap="flat">
              <a:noFill/>
              <a:prstDash val="solid"/>
              <a:miter/>
            </a:ln>
          </p:spPr>
          <p:txBody>
            <a:bodyPr rtlCol="0" anchor="ctr"/>
            <a:lstStyle/>
            <a:p>
              <a:endParaRPr lang="zh-CN" altLang="en-US"/>
            </a:p>
          </p:txBody>
        </p:sp>
        <p:sp>
          <p:nvSpPr>
            <p:cNvPr id="30" name="任意多边形: 形状 29"/>
            <p:cNvSpPr/>
            <p:nvPr/>
          </p:nvSpPr>
          <p:spPr>
            <a:xfrm>
              <a:off x="3081942" y="3211920"/>
              <a:ext cx="131346" cy="103340"/>
            </a:xfrm>
            <a:custGeom>
              <a:avLst/>
              <a:gdLst>
                <a:gd name="connsiteX0" fmla="*/ 105503 w 131346"/>
                <a:gd name="connsiteY0" fmla="*/ 101025 h 103340"/>
                <a:gd name="connsiteX1" fmla="*/ 28283 w 131346"/>
                <a:gd name="connsiteY1" fmla="*/ 103158 h 103340"/>
                <a:gd name="connsiteX2" fmla="*/ -141 w 131346"/>
                <a:gd name="connsiteY2" fmla="*/ 53305 h 103340"/>
                <a:gd name="connsiteX3" fmla="*/ 25489 w 131346"/>
                <a:gd name="connsiteY3" fmla="*/ 1960 h 103340"/>
                <a:gd name="connsiteX4" fmla="*/ 102709 w 131346"/>
                <a:gd name="connsiteY4" fmla="*/ -172 h 103340"/>
                <a:gd name="connsiteX5" fmla="*/ 131133 w 131346"/>
                <a:gd name="connsiteY5" fmla="*/ 49680 h 103340"/>
                <a:gd name="connsiteX6" fmla="*/ 105503 w 131346"/>
                <a:gd name="connsiteY6" fmla="*/ 101025 h 10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46" h="103340">
                  <a:moveTo>
                    <a:pt x="105503" y="101025"/>
                  </a:moveTo>
                  <a:lnTo>
                    <a:pt x="28283" y="103158"/>
                  </a:lnTo>
                  <a:cubicBezTo>
                    <a:pt x="13382" y="103569"/>
                    <a:pt x="630" y="81202"/>
                    <a:pt x="-141" y="53305"/>
                  </a:cubicBezTo>
                  <a:cubicBezTo>
                    <a:pt x="-911" y="25408"/>
                    <a:pt x="10588" y="2372"/>
                    <a:pt x="25489" y="1960"/>
                  </a:cubicBezTo>
                  <a:lnTo>
                    <a:pt x="102709" y="-172"/>
                  </a:lnTo>
                  <a:cubicBezTo>
                    <a:pt x="117609" y="-584"/>
                    <a:pt x="130362" y="21783"/>
                    <a:pt x="131133" y="49680"/>
                  </a:cubicBezTo>
                  <a:cubicBezTo>
                    <a:pt x="131903" y="77577"/>
                    <a:pt x="120404" y="100613"/>
                    <a:pt x="105503" y="101025"/>
                  </a:cubicBezTo>
                  <a:close/>
                </a:path>
              </a:pathLst>
            </a:custGeom>
            <a:solidFill>
              <a:srgbClr val="9ABEAF"/>
            </a:solidFill>
            <a:ln w="4077" cap="flat">
              <a:noFill/>
              <a:prstDash val="solid"/>
              <a:miter/>
            </a:ln>
          </p:spPr>
          <p:txBody>
            <a:bodyPr rtlCol="0" anchor="ctr"/>
            <a:lstStyle/>
            <a:p>
              <a:endParaRPr lang="zh-CN" altLang="en-US"/>
            </a:p>
          </p:txBody>
        </p:sp>
        <p:sp>
          <p:nvSpPr>
            <p:cNvPr id="40" name="任意多边形: 形状 39"/>
            <p:cNvSpPr/>
            <p:nvPr/>
          </p:nvSpPr>
          <p:spPr>
            <a:xfrm>
              <a:off x="3277565" y="3682501"/>
              <a:ext cx="182654" cy="374105"/>
            </a:xfrm>
            <a:custGeom>
              <a:avLst/>
              <a:gdLst>
                <a:gd name="connsiteX0" fmla="*/ 12572 w 182654"/>
                <a:gd name="connsiteY0" fmla="*/ 0 h 374105"/>
                <a:gd name="connsiteX1" fmla="*/ 166451 w 182654"/>
                <a:gd name="connsiteY1" fmla="*/ 119580 h 374105"/>
                <a:gd name="connsiteX2" fmla="*/ 182654 w 182654"/>
                <a:gd name="connsiteY2" fmla="*/ 374105 h 374105"/>
                <a:gd name="connsiteX3" fmla="*/ 0 w 182654"/>
                <a:gd name="connsiteY3" fmla="*/ 303652 h 374105"/>
                <a:gd name="connsiteX4" fmla="*/ 12572 w 182654"/>
                <a:gd name="connsiteY4" fmla="*/ 0 h 37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54" h="374105">
                  <a:moveTo>
                    <a:pt x="12572" y="0"/>
                  </a:moveTo>
                  <a:lnTo>
                    <a:pt x="166451" y="119580"/>
                  </a:lnTo>
                  <a:lnTo>
                    <a:pt x="182654" y="374105"/>
                  </a:lnTo>
                  <a:lnTo>
                    <a:pt x="0" y="303652"/>
                  </a:lnTo>
                  <a:lnTo>
                    <a:pt x="12572" y="0"/>
                  </a:lnTo>
                  <a:close/>
                </a:path>
              </a:pathLst>
            </a:custGeom>
            <a:solidFill>
              <a:srgbClr val="E6E6E6"/>
            </a:solidFill>
            <a:ln w="4077" cap="flat">
              <a:noFill/>
              <a:prstDash val="solid"/>
              <a:miter/>
            </a:ln>
          </p:spPr>
          <p:txBody>
            <a:bodyPr rtlCol="0" anchor="ctr"/>
            <a:lstStyle/>
            <a:p>
              <a:endParaRPr lang="zh-CN" altLang="en-US"/>
            </a:p>
          </p:txBody>
        </p:sp>
        <p:sp>
          <p:nvSpPr>
            <p:cNvPr id="41" name="任意多边形: 形状 40"/>
            <p:cNvSpPr/>
            <p:nvPr/>
          </p:nvSpPr>
          <p:spPr>
            <a:xfrm>
              <a:off x="2140022" y="2056308"/>
              <a:ext cx="1164712" cy="680626"/>
            </a:xfrm>
            <a:custGeom>
              <a:avLst/>
              <a:gdLst>
                <a:gd name="connsiteX0" fmla="*/ 1106964 w 1164712"/>
                <a:gd name="connsiteY0" fmla="*/ 447127 h 680626"/>
                <a:gd name="connsiteX1" fmla="*/ 584206 w 1164712"/>
                <a:gd name="connsiteY1" fmla="*/ 350956 h 680626"/>
                <a:gd name="connsiteX2" fmla="*/ -177 w 1164712"/>
                <a:gd name="connsiteY2" fmla="*/ 9439 h 680626"/>
                <a:gd name="connsiteX3" fmla="*/ 4617 w 1164712"/>
                <a:gd name="connsiteY3" fmla="*/ -178 h 680626"/>
                <a:gd name="connsiteX4" fmla="*/ 586413 w 1164712"/>
                <a:gd name="connsiteY4" fmla="*/ 339771 h 680626"/>
                <a:gd name="connsiteX5" fmla="*/ 1164224 w 1164712"/>
                <a:gd name="connsiteY5" fmla="*/ 434201 h 680626"/>
                <a:gd name="connsiteX6" fmla="*/ 1164536 w 1164712"/>
                <a:gd name="connsiteY6" fmla="*/ 445760 h 680626"/>
                <a:gd name="connsiteX7" fmla="*/ 1106964 w 1164712"/>
                <a:gd name="connsiteY7" fmla="*/ 447127 h 68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12" h="680626">
                  <a:moveTo>
                    <a:pt x="1106964" y="447127"/>
                  </a:moveTo>
                  <a:cubicBezTo>
                    <a:pt x="941851" y="447127"/>
                    <a:pt x="752094" y="263900"/>
                    <a:pt x="584206" y="350956"/>
                  </a:cubicBezTo>
                  <a:cubicBezTo>
                    <a:pt x="75886" y="614538"/>
                    <a:pt x="145859" y="173474"/>
                    <a:pt x="-177" y="9439"/>
                  </a:cubicBezTo>
                  <a:lnTo>
                    <a:pt x="4617" y="-178"/>
                  </a:lnTo>
                  <a:cubicBezTo>
                    <a:pt x="115174" y="421539"/>
                    <a:pt x="215205" y="1093528"/>
                    <a:pt x="586413" y="339771"/>
                  </a:cubicBezTo>
                  <a:cubicBezTo>
                    <a:pt x="679400" y="150955"/>
                    <a:pt x="984584" y="442811"/>
                    <a:pt x="1164224" y="434201"/>
                  </a:cubicBezTo>
                  <a:lnTo>
                    <a:pt x="1164536" y="445760"/>
                  </a:lnTo>
                  <a:cubicBezTo>
                    <a:pt x="1145564" y="446675"/>
                    <a:pt x="1126374" y="447131"/>
                    <a:pt x="1106964" y="447127"/>
                  </a:cubicBezTo>
                  <a:close/>
                </a:path>
              </a:pathLst>
            </a:custGeom>
            <a:solidFill>
              <a:srgbClr val="F2F2F2"/>
            </a:solidFill>
            <a:ln w="4077" cap="flat">
              <a:noFill/>
              <a:prstDash val="solid"/>
              <a:miter/>
            </a:ln>
          </p:spPr>
          <p:txBody>
            <a:bodyPr rtlCol="0" anchor="ctr"/>
            <a:lstStyle/>
            <a:p>
              <a:endParaRPr lang="zh-CN" altLang="en-US"/>
            </a:p>
          </p:txBody>
        </p:sp>
        <p:sp>
          <p:nvSpPr>
            <p:cNvPr id="42" name="任意多边形: 形状 41"/>
            <p:cNvSpPr/>
            <p:nvPr/>
          </p:nvSpPr>
          <p:spPr>
            <a:xfrm>
              <a:off x="2494646" y="2484666"/>
              <a:ext cx="1193885" cy="547993"/>
            </a:xfrm>
            <a:custGeom>
              <a:avLst/>
              <a:gdLst>
                <a:gd name="connsiteX0" fmla="*/ 1148640 w 1193885"/>
                <a:gd name="connsiteY0" fmla="*/ 44698 h 547993"/>
                <a:gd name="connsiteX1" fmla="*/ 673851 w 1193885"/>
                <a:gd name="connsiteY1" fmla="*/ 283656 h 547993"/>
                <a:gd name="connsiteX2" fmla="*/ 1807 w 1193885"/>
                <a:gd name="connsiteY2" fmla="*/ 364241 h 547993"/>
                <a:gd name="connsiteX3" fmla="*/ -177 w 1193885"/>
                <a:gd name="connsiteY3" fmla="*/ 353680 h 547993"/>
                <a:gd name="connsiteX4" fmla="*/ 668858 w 1193885"/>
                <a:gd name="connsiteY4" fmla="*/ 273407 h 547993"/>
                <a:gd name="connsiteX5" fmla="*/ 1186481 w 1193885"/>
                <a:gd name="connsiteY5" fmla="*/ -178 h 547993"/>
                <a:gd name="connsiteX6" fmla="*/ 1193708 w 1193885"/>
                <a:gd name="connsiteY6" fmla="*/ 8849 h 547993"/>
                <a:gd name="connsiteX7" fmla="*/ 1148640 w 1193885"/>
                <a:gd name="connsiteY7" fmla="*/ 44698 h 54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885" h="547993">
                  <a:moveTo>
                    <a:pt x="1148640" y="44698"/>
                  </a:moveTo>
                  <a:cubicBezTo>
                    <a:pt x="1017017" y="144387"/>
                    <a:pt x="755124" y="112894"/>
                    <a:pt x="673851" y="283656"/>
                  </a:cubicBezTo>
                  <a:cubicBezTo>
                    <a:pt x="427779" y="800680"/>
                    <a:pt x="217260" y="406833"/>
                    <a:pt x="1807" y="364241"/>
                  </a:cubicBezTo>
                  <a:lnTo>
                    <a:pt x="-177" y="353680"/>
                  </a:lnTo>
                  <a:cubicBezTo>
                    <a:pt x="215506" y="371569"/>
                    <a:pt x="446855" y="343813"/>
                    <a:pt x="668858" y="273407"/>
                  </a:cubicBezTo>
                  <a:cubicBezTo>
                    <a:pt x="869482" y="209787"/>
                    <a:pt x="1048477" y="115146"/>
                    <a:pt x="1186481" y="-178"/>
                  </a:cubicBezTo>
                  <a:lnTo>
                    <a:pt x="1193708" y="8849"/>
                  </a:lnTo>
                  <a:cubicBezTo>
                    <a:pt x="1179137" y="21032"/>
                    <a:pt x="1164115" y="32982"/>
                    <a:pt x="1148640" y="44698"/>
                  </a:cubicBezTo>
                  <a:close/>
                </a:path>
              </a:pathLst>
            </a:custGeom>
            <a:solidFill>
              <a:srgbClr val="F2F2F2"/>
            </a:solidFill>
            <a:ln w="4077" cap="flat">
              <a:noFill/>
              <a:prstDash val="solid"/>
              <a:miter/>
            </a:ln>
          </p:spPr>
          <p:txBody>
            <a:bodyPr rtlCol="0" anchor="ctr"/>
            <a:lstStyle/>
            <a:p>
              <a:endParaRPr lang="zh-CN" altLang="en-US"/>
            </a:p>
          </p:txBody>
        </p:sp>
        <p:sp>
          <p:nvSpPr>
            <p:cNvPr id="43" name="任意多边形: 形状 42"/>
            <p:cNvSpPr/>
            <p:nvPr/>
          </p:nvSpPr>
          <p:spPr>
            <a:xfrm>
              <a:off x="2177192" y="2414282"/>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0"/>
                    <a:pt x="0" y="46280"/>
                  </a:cubicBezTo>
                  <a:cubicBezTo>
                    <a:pt x="0" y="20720"/>
                    <a:pt x="15452" y="0"/>
                    <a:pt x="34513" y="0"/>
                  </a:cubicBezTo>
                  <a:cubicBezTo>
                    <a:pt x="53574" y="0"/>
                    <a:pt x="69027" y="20720"/>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44" name="任意多边形: 形状 43"/>
            <p:cNvSpPr/>
            <p:nvPr/>
          </p:nvSpPr>
          <p:spPr>
            <a:xfrm>
              <a:off x="3247640" y="2038399"/>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0"/>
                    <a:pt x="0" y="46280"/>
                  </a:cubicBezTo>
                  <a:cubicBezTo>
                    <a:pt x="0" y="20720"/>
                    <a:pt x="15452" y="0"/>
                    <a:pt x="34513" y="0"/>
                  </a:cubicBezTo>
                  <a:cubicBezTo>
                    <a:pt x="53574" y="0"/>
                    <a:pt x="69027" y="20720"/>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45" name="任意多边形: 形状 44"/>
            <p:cNvSpPr/>
            <p:nvPr/>
          </p:nvSpPr>
          <p:spPr>
            <a:xfrm>
              <a:off x="2505184" y="2666547"/>
              <a:ext cx="29156" cy="29614"/>
            </a:xfrm>
            <a:custGeom>
              <a:avLst/>
              <a:gdLst>
                <a:gd name="connsiteX0" fmla="*/ 22324 w 29156"/>
                <a:gd name="connsiteY0" fmla="*/ 26907 h 29614"/>
                <a:gd name="connsiteX1" fmla="*/ 6478 w 29156"/>
                <a:gd name="connsiteY1" fmla="*/ 2351 h 29614"/>
                <a:gd name="connsiteX2" fmla="*/ 22324 w 29156"/>
                <a:gd name="connsiteY2" fmla="*/ 26907 h 29614"/>
              </a:gdLst>
              <a:ahLst/>
              <a:cxnLst>
                <a:cxn ang="0">
                  <a:pos x="connsiteX0" y="connsiteY0"/>
                </a:cxn>
                <a:cxn ang="0">
                  <a:pos x="connsiteX1" y="connsiteY1"/>
                </a:cxn>
                <a:cxn ang="0">
                  <a:pos x="connsiteX2" y="connsiteY2"/>
                </a:cxn>
              </a:cxnLst>
              <a:rect l="l" t="t" r="r" b="b"/>
              <a:pathLst>
                <a:path w="29156" h="29614">
                  <a:moveTo>
                    <a:pt x="22324" y="26907"/>
                  </a:moveTo>
                  <a:cubicBezTo>
                    <a:pt x="6545" y="37420"/>
                    <a:pt x="-9604" y="12398"/>
                    <a:pt x="6478" y="2351"/>
                  </a:cubicBezTo>
                  <a:cubicBezTo>
                    <a:pt x="22256" y="-8161"/>
                    <a:pt x="38406" y="16862"/>
                    <a:pt x="22324" y="26907"/>
                  </a:cubicBezTo>
                  <a:close/>
                </a:path>
              </a:pathLst>
            </a:custGeom>
            <a:solidFill>
              <a:srgbClr val="E6E6E6"/>
            </a:solidFill>
            <a:ln w="4077" cap="flat">
              <a:noFill/>
              <a:prstDash val="solid"/>
              <a:miter/>
            </a:ln>
          </p:spPr>
          <p:txBody>
            <a:bodyPr rtlCol="0" anchor="ctr"/>
            <a:lstStyle/>
            <a:p>
              <a:endParaRPr lang="zh-CN" altLang="en-US"/>
            </a:p>
          </p:txBody>
        </p:sp>
        <p:sp>
          <p:nvSpPr>
            <p:cNvPr id="46" name="任意多边形: 形状 45"/>
            <p:cNvSpPr/>
            <p:nvPr/>
          </p:nvSpPr>
          <p:spPr>
            <a:xfrm>
              <a:off x="3089436" y="1845325"/>
              <a:ext cx="29156" cy="29614"/>
            </a:xfrm>
            <a:custGeom>
              <a:avLst/>
              <a:gdLst>
                <a:gd name="connsiteX0" fmla="*/ 22324 w 29156"/>
                <a:gd name="connsiteY0" fmla="*/ 26907 h 29614"/>
                <a:gd name="connsiteX1" fmla="*/ 6478 w 29156"/>
                <a:gd name="connsiteY1" fmla="*/ 2352 h 29614"/>
                <a:gd name="connsiteX2" fmla="*/ 22324 w 29156"/>
                <a:gd name="connsiteY2" fmla="*/ 26907 h 29614"/>
              </a:gdLst>
              <a:ahLst/>
              <a:cxnLst>
                <a:cxn ang="0">
                  <a:pos x="connsiteX0" y="connsiteY0"/>
                </a:cxn>
                <a:cxn ang="0">
                  <a:pos x="connsiteX1" y="connsiteY1"/>
                </a:cxn>
                <a:cxn ang="0">
                  <a:pos x="connsiteX2" y="connsiteY2"/>
                </a:cxn>
              </a:cxnLst>
              <a:rect l="l" t="t" r="r" b="b"/>
              <a:pathLst>
                <a:path w="29156" h="29614">
                  <a:moveTo>
                    <a:pt x="22324" y="26907"/>
                  </a:moveTo>
                  <a:cubicBezTo>
                    <a:pt x="6545" y="37420"/>
                    <a:pt x="-9604" y="12398"/>
                    <a:pt x="6478" y="2352"/>
                  </a:cubicBezTo>
                  <a:cubicBezTo>
                    <a:pt x="22256" y="-8161"/>
                    <a:pt x="38406" y="16861"/>
                    <a:pt x="22324" y="26907"/>
                  </a:cubicBezTo>
                  <a:close/>
                </a:path>
              </a:pathLst>
            </a:custGeom>
            <a:solidFill>
              <a:srgbClr val="E6E6E6"/>
            </a:solidFill>
            <a:ln w="4077" cap="flat">
              <a:noFill/>
              <a:prstDash val="solid"/>
              <a:miter/>
            </a:ln>
          </p:spPr>
          <p:txBody>
            <a:bodyPr rtlCol="0" anchor="ctr"/>
            <a:lstStyle/>
            <a:p>
              <a:endParaRPr lang="zh-CN" altLang="en-US"/>
            </a:p>
          </p:txBody>
        </p:sp>
        <p:sp>
          <p:nvSpPr>
            <p:cNvPr id="47" name="任意多边形: 形状 46"/>
            <p:cNvSpPr/>
            <p:nvPr/>
          </p:nvSpPr>
          <p:spPr>
            <a:xfrm>
              <a:off x="3428032" y="2345597"/>
              <a:ext cx="28240" cy="28244"/>
            </a:xfrm>
            <a:custGeom>
              <a:avLst/>
              <a:gdLst>
                <a:gd name="connsiteX0" fmla="*/ 28240 w 28240"/>
                <a:gd name="connsiteY0" fmla="*/ 13712 h 28244"/>
                <a:gd name="connsiteX1" fmla="*/ 18202 w 28240"/>
                <a:gd name="connsiteY1" fmla="*/ 11509 h 28244"/>
                <a:gd name="connsiteX2" fmla="*/ 20400 w 28240"/>
                <a:gd name="connsiteY2" fmla="*/ 1467 h 28244"/>
                <a:gd name="connsiteX3" fmla="*/ 13707 w 28240"/>
                <a:gd name="connsiteY3" fmla="*/ 0 h 28244"/>
                <a:gd name="connsiteX4" fmla="*/ 11505 w 28240"/>
                <a:gd name="connsiteY4" fmla="*/ 10043 h 28244"/>
                <a:gd name="connsiteX5" fmla="*/ 1467 w 28240"/>
                <a:gd name="connsiteY5" fmla="*/ 7844 h 28244"/>
                <a:gd name="connsiteX6" fmla="*/ 0 w 28240"/>
                <a:gd name="connsiteY6" fmla="*/ 14537 h 28244"/>
                <a:gd name="connsiteX7" fmla="*/ 10039 w 28240"/>
                <a:gd name="connsiteY7" fmla="*/ 16739 h 28244"/>
                <a:gd name="connsiteX8" fmla="*/ 7840 w 28240"/>
                <a:gd name="connsiteY8" fmla="*/ 26778 h 28244"/>
                <a:gd name="connsiteX9" fmla="*/ 14533 w 28240"/>
                <a:gd name="connsiteY9" fmla="*/ 28244 h 28244"/>
                <a:gd name="connsiteX10" fmla="*/ 16735 w 28240"/>
                <a:gd name="connsiteY10" fmla="*/ 18202 h 28244"/>
                <a:gd name="connsiteX11" fmla="*/ 26774 w 28240"/>
                <a:gd name="connsiteY11" fmla="*/ 20404 h 28244"/>
                <a:gd name="connsiteX12" fmla="*/ 28240 w 28240"/>
                <a:gd name="connsiteY12" fmla="*/ 13712 h 2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40" h="28244">
                  <a:moveTo>
                    <a:pt x="28240" y="13712"/>
                  </a:moveTo>
                  <a:lnTo>
                    <a:pt x="18202" y="11509"/>
                  </a:lnTo>
                  <a:lnTo>
                    <a:pt x="20400" y="1467"/>
                  </a:lnTo>
                  <a:lnTo>
                    <a:pt x="13707" y="0"/>
                  </a:lnTo>
                  <a:lnTo>
                    <a:pt x="11505" y="10043"/>
                  </a:lnTo>
                  <a:lnTo>
                    <a:pt x="1467" y="7844"/>
                  </a:lnTo>
                  <a:lnTo>
                    <a:pt x="0" y="14537"/>
                  </a:lnTo>
                  <a:lnTo>
                    <a:pt x="10039" y="16739"/>
                  </a:lnTo>
                  <a:lnTo>
                    <a:pt x="7840" y="26778"/>
                  </a:lnTo>
                  <a:lnTo>
                    <a:pt x="14533" y="28244"/>
                  </a:lnTo>
                  <a:lnTo>
                    <a:pt x="16735" y="18202"/>
                  </a:lnTo>
                  <a:lnTo>
                    <a:pt x="26774" y="20404"/>
                  </a:lnTo>
                  <a:lnTo>
                    <a:pt x="28240" y="13712"/>
                  </a:lnTo>
                  <a:close/>
                </a:path>
              </a:pathLst>
            </a:custGeom>
            <a:solidFill>
              <a:srgbClr val="E6E6E6"/>
            </a:solidFill>
            <a:ln w="4077" cap="flat">
              <a:noFill/>
              <a:prstDash val="solid"/>
              <a:miter/>
            </a:ln>
          </p:spPr>
          <p:txBody>
            <a:bodyPr rtlCol="0" anchor="ctr"/>
            <a:lstStyle/>
            <a:p>
              <a:endParaRPr lang="zh-CN" altLang="en-US"/>
            </a:p>
          </p:txBody>
        </p:sp>
        <p:sp>
          <p:nvSpPr>
            <p:cNvPr id="48" name="任意多边形: 形状 47"/>
            <p:cNvSpPr/>
            <p:nvPr/>
          </p:nvSpPr>
          <p:spPr>
            <a:xfrm>
              <a:off x="2492393" y="1935353"/>
              <a:ext cx="87452" cy="87452"/>
            </a:xfrm>
            <a:custGeom>
              <a:avLst/>
              <a:gdLst>
                <a:gd name="connsiteX0" fmla="*/ 87453 w 87452"/>
                <a:gd name="connsiteY0" fmla="*/ 43726 h 87452"/>
                <a:gd name="connsiteX1" fmla="*/ 43726 w 87452"/>
                <a:gd name="connsiteY1" fmla="*/ 87453 h 87452"/>
                <a:gd name="connsiteX2" fmla="*/ 0 w 87452"/>
                <a:gd name="connsiteY2" fmla="*/ 43726 h 87452"/>
                <a:gd name="connsiteX3" fmla="*/ 43726 w 87452"/>
                <a:gd name="connsiteY3" fmla="*/ 0 h 87452"/>
                <a:gd name="connsiteX4" fmla="*/ 87453 w 87452"/>
                <a:gd name="connsiteY4" fmla="*/ 43726 h 8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2" h="87452">
                  <a:moveTo>
                    <a:pt x="87453" y="43726"/>
                  </a:moveTo>
                  <a:cubicBezTo>
                    <a:pt x="87453" y="67876"/>
                    <a:pt x="67876" y="87453"/>
                    <a:pt x="43726" y="87453"/>
                  </a:cubicBezTo>
                  <a:cubicBezTo>
                    <a:pt x="19577" y="87453"/>
                    <a:pt x="0" y="67876"/>
                    <a:pt x="0" y="43726"/>
                  </a:cubicBezTo>
                  <a:cubicBezTo>
                    <a:pt x="0" y="19577"/>
                    <a:pt x="19577" y="0"/>
                    <a:pt x="43726" y="0"/>
                  </a:cubicBezTo>
                  <a:cubicBezTo>
                    <a:pt x="67876" y="0"/>
                    <a:pt x="87453" y="19577"/>
                    <a:pt x="87453" y="43726"/>
                  </a:cubicBezTo>
                  <a:close/>
                </a:path>
              </a:pathLst>
            </a:custGeom>
            <a:solidFill>
              <a:srgbClr val="497568"/>
            </a:solidFill>
            <a:ln w="4077" cap="flat">
              <a:noFill/>
              <a:prstDash val="solid"/>
              <a:miter/>
            </a:ln>
          </p:spPr>
          <p:txBody>
            <a:bodyPr rtlCol="0" anchor="ctr"/>
            <a:lstStyle/>
            <a:p>
              <a:endParaRPr lang="zh-CN" altLang="en-US"/>
            </a:p>
          </p:txBody>
        </p:sp>
        <p:sp>
          <p:nvSpPr>
            <p:cNvPr id="49" name="任意多边形: 形状 48"/>
            <p:cNvSpPr/>
            <p:nvPr/>
          </p:nvSpPr>
          <p:spPr>
            <a:xfrm>
              <a:off x="2769989" y="1923716"/>
              <a:ext cx="180055" cy="180167"/>
            </a:xfrm>
            <a:custGeom>
              <a:avLst/>
              <a:gdLst>
                <a:gd name="connsiteX0" fmla="*/ 85784 w 180055"/>
                <a:gd name="connsiteY0" fmla="*/ -162 h 180167"/>
                <a:gd name="connsiteX1" fmla="*/ -161 w 180055"/>
                <a:gd name="connsiteY1" fmla="*/ 119760 h 180167"/>
                <a:gd name="connsiteX2" fmla="*/ 1502 w 180055"/>
                <a:gd name="connsiteY2" fmla="*/ 179990 h 180167"/>
                <a:gd name="connsiteX3" fmla="*/ 179879 w 180055"/>
                <a:gd name="connsiteY3" fmla="*/ 175064 h 180167"/>
                <a:gd name="connsiteX4" fmla="*/ 178216 w 180055"/>
                <a:gd name="connsiteY4" fmla="*/ 114835 h 180167"/>
                <a:gd name="connsiteX5" fmla="*/ 85784 w 180055"/>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5"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50" name="任意多边形: 形状 49"/>
            <p:cNvSpPr/>
            <p:nvPr/>
          </p:nvSpPr>
          <p:spPr>
            <a:xfrm>
              <a:off x="2834993" y="4064113"/>
              <a:ext cx="171628" cy="142633"/>
            </a:xfrm>
            <a:custGeom>
              <a:avLst/>
              <a:gdLst>
                <a:gd name="connsiteX0" fmla="*/ 126995 w 171628"/>
                <a:gd name="connsiteY0" fmla="*/ 140144 h 142633"/>
                <a:gd name="connsiteX1" fmla="*/ 45968 w 171628"/>
                <a:gd name="connsiteY1" fmla="*/ 142382 h 142633"/>
                <a:gd name="connsiteX2" fmla="*/ 11297 w 171628"/>
                <a:gd name="connsiteY2" fmla="*/ 132662 h 142633"/>
                <a:gd name="connsiteX3" fmla="*/ 231 w 171628"/>
                <a:gd name="connsiteY3" fmla="*/ 108383 h 142633"/>
                <a:gd name="connsiteX4" fmla="*/ 16176 w 171628"/>
                <a:gd name="connsiteY4" fmla="*/ 28251 h 142633"/>
                <a:gd name="connsiteX5" fmla="*/ 60220 w 171628"/>
                <a:gd name="connsiteY5" fmla="*/ 1085 h 142633"/>
                <a:gd name="connsiteX6" fmla="*/ 104968 w 171628"/>
                <a:gd name="connsiteY6" fmla="*/ -151 h 142633"/>
                <a:gd name="connsiteX7" fmla="*/ 150444 w 171628"/>
                <a:gd name="connsiteY7" fmla="*/ 24544 h 142633"/>
                <a:gd name="connsiteX8" fmla="*/ 170786 w 171628"/>
                <a:gd name="connsiteY8" fmla="*/ 103673 h 142633"/>
                <a:gd name="connsiteX9" fmla="*/ 161076 w 171628"/>
                <a:gd name="connsiteY9" fmla="*/ 128526 h 142633"/>
                <a:gd name="connsiteX10" fmla="*/ 126995 w 171628"/>
                <a:gd name="connsiteY10" fmla="*/ 140144 h 1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3">
                  <a:moveTo>
                    <a:pt x="126995" y="140144"/>
                  </a:moveTo>
                  <a:lnTo>
                    <a:pt x="45968" y="142382"/>
                  </a:lnTo>
                  <a:cubicBezTo>
                    <a:pt x="33659" y="143015"/>
                    <a:pt x="21483" y="139601"/>
                    <a:pt x="11297" y="132662"/>
                  </a:cubicBezTo>
                  <a:cubicBezTo>
                    <a:pt x="2498" y="126117"/>
                    <a:pt x="-1539" y="117269"/>
                    <a:pt x="231" y="108383"/>
                  </a:cubicBezTo>
                  <a:lnTo>
                    <a:pt x="16176" y="28251"/>
                  </a:lnTo>
                  <a:cubicBezTo>
                    <a:pt x="19181" y="13134"/>
                    <a:pt x="37706" y="1706"/>
                    <a:pt x="60220" y="1085"/>
                  </a:cubicBezTo>
                  <a:lnTo>
                    <a:pt x="104968" y="-151"/>
                  </a:lnTo>
                  <a:cubicBezTo>
                    <a:pt x="127482" y="-773"/>
                    <a:pt x="146609" y="9615"/>
                    <a:pt x="150444" y="24544"/>
                  </a:cubicBezTo>
                  <a:lnTo>
                    <a:pt x="170786" y="103673"/>
                  </a:lnTo>
                  <a:cubicBezTo>
                    <a:pt x="173043" y="112448"/>
                    <a:pt x="169501" y="121505"/>
                    <a:pt x="161076" y="128526"/>
                  </a:cubicBezTo>
                  <a:cubicBezTo>
                    <a:pt x="151290" y="136016"/>
                    <a:pt x="139320" y="140097"/>
                    <a:pt x="126995" y="140144"/>
                  </a:cubicBezTo>
                  <a:close/>
                </a:path>
              </a:pathLst>
            </a:custGeom>
            <a:solidFill>
              <a:srgbClr val="3F3D56"/>
            </a:solidFill>
            <a:ln w="4077" cap="flat">
              <a:noFill/>
              <a:prstDash val="solid"/>
              <a:miter/>
            </a:ln>
          </p:spPr>
          <p:txBody>
            <a:bodyPr rtlCol="0" anchor="ctr"/>
            <a:lstStyle/>
            <a:p>
              <a:endParaRPr lang="zh-CN" altLang="en-US"/>
            </a:p>
          </p:txBody>
        </p:sp>
        <p:sp>
          <p:nvSpPr>
            <p:cNvPr id="51" name="任意多边形: 形状 50"/>
            <p:cNvSpPr/>
            <p:nvPr/>
          </p:nvSpPr>
          <p:spPr>
            <a:xfrm rot="21505095">
              <a:off x="2759741" y="2310448"/>
              <a:ext cx="263419" cy="1797764"/>
            </a:xfrm>
            <a:custGeom>
              <a:avLst/>
              <a:gdLst>
                <a:gd name="connsiteX0" fmla="*/ -177 w 263419"/>
                <a:gd name="connsiteY0" fmla="*/ -178 h 1797764"/>
                <a:gd name="connsiteX1" fmla="*/ 263242 w 263419"/>
                <a:gd name="connsiteY1" fmla="*/ -178 h 1797764"/>
                <a:gd name="connsiteX2" fmla="*/ 263242 w 263419"/>
                <a:gd name="connsiteY2" fmla="*/ 1797587 h 1797764"/>
                <a:gd name="connsiteX3" fmla="*/ -177 w 263419"/>
                <a:gd name="connsiteY3" fmla="*/ 1797587 h 1797764"/>
              </a:gdLst>
              <a:ahLst/>
              <a:cxnLst>
                <a:cxn ang="0">
                  <a:pos x="connsiteX0" y="connsiteY0"/>
                </a:cxn>
                <a:cxn ang="0">
                  <a:pos x="connsiteX1" y="connsiteY1"/>
                </a:cxn>
                <a:cxn ang="0">
                  <a:pos x="connsiteX2" y="connsiteY2"/>
                </a:cxn>
                <a:cxn ang="0">
                  <a:pos x="connsiteX3" y="connsiteY3"/>
                </a:cxn>
              </a:cxnLst>
              <a:rect l="l" t="t" r="r" b="b"/>
              <a:pathLst>
                <a:path w="263419" h="1797764">
                  <a:moveTo>
                    <a:pt x="-177" y="-178"/>
                  </a:moveTo>
                  <a:lnTo>
                    <a:pt x="263242" y="-178"/>
                  </a:lnTo>
                  <a:lnTo>
                    <a:pt x="263242" y="1797587"/>
                  </a:lnTo>
                  <a:lnTo>
                    <a:pt x="-177" y="1797587"/>
                  </a:lnTo>
                  <a:close/>
                </a:path>
              </a:pathLst>
            </a:custGeom>
            <a:solidFill>
              <a:srgbClr val="E6E6E6"/>
            </a:solidFill>
            <a:ln w="4077" cap="flat">
              <a:noFill/>
              <a:prstDash val="solid"/>
              <a:miter/>
            </a:ln>
          </p:spPr>
          <p:txBody>
            <a:bodyPr rtlCol="0" anchor="ctr"/>
            <a:lstStyle/>
            <a:p>
              <a:endParaRPr lang="zh-CN" altLang="en-US"/>
            </a:p>
          </p:txBody>
        </p:sp>
        <p:sp>
          <p:nvSpPr>
            <p:cNvPr id="52" name="任意多边形: 形状 51"/>
            <p:cNvSpPr/>
            <p:nvPr/>
          </p:nvSpPr>
          <p:spPr>
            <a:xfrm>
              <a:off x="2891688" y="3111850"/>
              <a:ext cx="33633" cy="1006160"/>
            </a:xfrm>
            <a:custGeom>
              <a:avLst/>
              <a:gdLst>
                <a:gd name="connsiteX0" fmla="*/ 1246 w 33633"/>
                <a:gd name="connsiteY0" fmla="*/ 65199 h 1006160"/>
                <a:gd name="connsiteX1" fmla="*/ 0 w 33633"/>
                <a:gd name="connsiteY1" fmla="*/ 421 h 1006160"/>
                <a:gd name="connsiteX2" fmla="*/ 16988 w 33633"/>
                <a:gd name="connsiteY2" fmla="*/ 0 h 1006160"/>
                <a:gd name="connsiteX3" fmla="*/ 18234 w 33633"/>
                <a:gd name="connsiteY3" fmla="*/ 64570 h 1006160"/>
                <a:gd name="connsiteX4" fmla="*/ 33633 w 33633"/>
                <a:gd name="connsiteY4" fmla="*/ 1005690 h 1006160"/>
                <a:gd name="connsiteX5" fmla="*/ 16641 w 33633"/>
                <a:gd name="connsiteY5" fmla="*/ 1006160 h 100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0">
                  <a:moveTo>
                    <a:pt x="1246" y="65199"/>
                  </a:moveTo>
                  <a:lnTo>
                    <a:pt x="0" y="421"/>
                  </a:lnTo>
                  <a:lnTo>
                    <a:pt x="16988" y="0"/>
                  </a:lnTo>
                  <a:lnTo>
                    <a:pt x="18234" y="64570"/>
                  </a:lnTo>
                  <a:lnTo>
                    <a:pt x="33633" y="1005690"/>
                  </a:lnTo>
                  <a:lnTo>
                    <a:pt x="16641" y="1006160"/>
                  </a:lnTo>
                </a:path>
              </a:pathLst>
            </a:custGeom>
            <a:solidFill>
              <a:srgbClr val="3F3D56"/>
            </a:solidFill>
            <a:ln w="4077" cap="flat">
              <a:noFill/>
              <a:prstDash val="solid"/>
              <a:miter/>
            </a:ln>
          </p:spPr>
          <p:txBody>
            <a:bodyPr rtlCol="0" anchor="ctr"/>
            <a:lstStyle/>
            <a:p>
              <a:endParaRPr lang="zh-CN" altLang="en-US"/>
            </a:p>
          </p:txBody>
        </p:sp>
        <p:sp>
          <p:nvSpPr>
            <p:cNvPr id="53" name="任意多边形: 形状 52"/>
            <p:cNvSpPr/>
            <p:nvPr/>
          </p:nvSpPr>
          <p:spPr>
            <a:xfrm>
              <a:off x="2691412" y="2175545"/>
              <a:ext cx="358728" cy="305932"/>
            </a:xfrm>
            <a:custGeom>
              <a:avLst/>
              <a:gdLst>
                <a:gd name="connsiteX0" fmla="*/ 358551 w 358728"/>
                <a:gd name="connsiteY0" fmla="*/ 295903 h 305932"/>
                <a:gd name="connsiteX1" fmla="*/ 1765 w 358728"/>
                <a:gd name="connsiteY1" fmla="*/ 305755 h 305932"/>
                <a:gd name="connsiteX2" fmla="*/ 35711 w 358728"/>
                <a:gd name="connsiteY2" fmla="*/ 53455 h 305932"/>
                <a:gd name="connsiteX3" fmla="*/ 44513 w 358728"/>
                <a:gd name="connsiteY3" fmla="*/ 6625 h 305932"/>
                <a:gd name="connsiteX4" fmla="*/ 290865 w 358728"/>
                <a:gd name="connsiteY4" fmla="*/ -178 h 305932"/>
                <a:gd name="connsiteX5" fmla="*/ 303755 w 358728"/>
                <a:gd name="connsiteY5" fmla="*/ 45464 h 305932"/>
                <a:gd name="connsiteX6" fmla="*/ 358551 w 358728"/>
                <a:gd name="connsiteY6" fmla="*/ 295903 h 30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728" h="305932">
                  <a:moveTo>
                    <a:pt x="358551" y="295903"/>
                  </a:moveTo>
                  <a:lnTo>
                    <a:pt x="1765" y="305755"/>
                  </a:lnTo>
                  <a:cubicBezTo>
                    <a:pt x="-4455" y="268153"/>
                    <a:pt x="3592" y="92687"/>
                    <a:pt x="35711" y="53455"/>
                  </a:cubicBezTo>
                  <a:lnTo>
                    <a:pt x="44513" y="6625"/>
                  </a:lnTo>
                  <a:lnTo>
                    <a:pt x="290865" y="-178"/>
                  </a:lnTo>
                  <a:lnTo>
                    <a:pt x="303755" y="45464"/>
                  </a:lnTo>
                  <a:cubicBezTo>
                    <a:pt x="339131" y="75567"/>
                    <a:pt x="357373" y="251509"/>
                    <a:pt x="358551" y="295903"/>
                  </a:cubicBezTo>
                  <a:close/>
                </a:path>
              </a:pathLst>
            </a:custGeom>
            <a:solidFill>
              <a:srgbClr val="E6E6E6"/>
            </a:solidFill>
            <a:ln w="4077" cap="flat">
              <a:noFill/>
              <a:prstDash val="solid"/>
              <a:miter/>
            </a:ln>
          </p:spPr>
          <p:txBody>
            <a:bodyPr rtlCol="0" anchor="ctr"/>
            <a:lstStyle/>
            <a:p>
              <a:endParaRPr lang="zh-CN" altLang="en-US"/>
            </a:p>
          </p:txBody>
        </p:sp>
        <p:sp>
          <p:nvSpPr>
            <p:cNvPr id="54" name="任意多边形: 形状 53"/>
            <p:cNvSpPr/>
            <p:nvPr/>
          </p:nvSpPr>
          <p:spPr>
            <a:xfrm>
              <a:off x="2718712" y="2038828"/>
              <a:ext cx="288211" cy="149273"/>
            </a:xfrm>
            <a:custGeom>
              <a:avLst/>
              <a:gdLst>
                <a:gd name="connsiteX0" fmla="*/ 271353 w 288211"/>
                <a:gd name="connsiteY0" fmla="*/ 142066 h 149273"/>
                <a:gd name="connsiteX1" fmla="*/ 17131 w 288211"/>
                <a:gd name="connsiteY1" fmla="*/ 149086 h 149273"/>
                <a:gd name="connsiteX2" fmla="*/ -175 w 288211"/>
                <a:gd name="connsiteY2" fmla="*/ 138081 h 149273"/>
                <a:gd name="connsiteX3" fmla="*/ 220 w 288211"/>
                <a:gd name="connsiteY3" fmla="*/ 135391 h 149273"/>
                <a:gd name="connsiteX4" fmla="*/ 39708 w 288211"/>
                <a:gd name="connsiteY4" fmla="*/ 13739 h 149273"/>
                <a:gd name="connsiteX5" fmla="*/ 55986 w 288211"/>
                <a:gd name="connsiteY5" fmla="*/ 4487 h 149273"/>
                <a:gd name="connsiteX6" fmla="*/ 224580 w 288211"/>
                <a:gd name="connsiteY6" fmla="*/ -168 h 149273"/>
                <a:gd name="connsiteX7" fmla="*/ 241343 w 288211"/>
                <a:gd name="connsiteY7" fmla="*/ 8172 h 149273"/>
                <a:gd name="connsiteX8" fmla="*/ 287484 w 288211"/>
                <a:gd name="connsiteY8" fmla="*/ 127459 h 149273"/>
                <a:gd name="connsiteX9" fmla="*/ 275311 w 288211"/>
                <a:gd name="connsiteY9" fmla="*/ 141640 h 149273"/>
                <a:gd name="connsiteX10" fmla="*/ 271353 w 288211"/>
                <a:gd name="connsiteY10" fmla="*/ 142066 h 1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211" h="149273">
                  <a:moveTo>
                    <a:pt x="271353" y="142066"/>
                  </a:moveTo>
                  <a:lnTo>
                    <a:pt x="17131" y="149086"/>
                  </a:lnTo>
                  <a:cubicBezTo>
                    <a:pt x="7748" y="149345"/>
                    <a:pt x="0" y="144418"/>
                    <a:pt x="-175" y="138081"/>
                  </a:cubicBezTo>
                  <a:cubicBezTo>
                    <a:pt x="-198" y="137169"/>
                    <a:pt x="-64" y="136259"/>
                    <a:pt x="220" y="135391"/>
                  </a:cubicBezTo>
                  <a:lnTo>
                    <a:pt x="39708" y="13739"/>
                  </a:lnTo>
                  <a:cubicBezTo>
                    <a:pt x="41399" y="8530"/>
                    <a:pt x="48130" y="4704"/>
                    <a:pt x="55986" y="4487"/>
                  </a:cubicBezTo>
                  <a:lnTo>
                    <a:pt x="224580" y="-168"/>
                  </a:lnTo>
                  <a:cubicBezTo>
                    <a:pt x="232436" y="-385"/>
                    <a:pt x="239368" y="3064"/>
                    <a:pt x="241343" y="8172"/>
                  </a:cubicBezTo>
                  <a:lnTo>
                    <a:pt x="287484" y="127459"/>
                  </a:lnTo>
                  <a:cubicBezTo>
                    <a:pt x="289844" y="133560"/>
                    <a:pt x="284394" y="139909"/>
                    <a:pt x="275311" y="141640"/>
                  </a:cubicBezTo>
                  <a:cubicBezTo>
                    <a:pt x="274005" y="141887"/>
                    <a:pt x="272682" y="142030"/>
                    <a:pt x="271353" y="142066"/>
                  </a:cubicBezTo>
                  <a:close/>
                </a:path>
              </a:pathLst>
            </a:custGeom>
            <a:solidFill>
              <a:srgbClr val="E6E6E6"/>
            </a:solidFill>
            <a:ln w="4077" cap="flat">
              <a:noFill/>
              <a:prstDash val="solid"/>
              <a:miter/>
            </a:ln>
          </p:spPr>
          <p:txBody>
            <a:bodyPr rtlCol="0" anchor="ctr"/>
            <a:lstStyle/>
            <a:p>
              <a:endParaRPr lang="zh-CN" altLang="en-US"/>
            </a:p>
          </p:txBody>
        </p:sp>
        <p:sp>
          <p:nvSpPr>
            <p:cNvPr id="55" name="任意多边形: 形状 54"/>
            <p:cNvSpPr/>
            <p:nvPr/>
          </p:nvSpPr>
          <p:spPr>
            <a:xfrm>
              <a:off x="2735674" y="2780596"/>
              <a:ext cx="298666" cy="391074"/>
            </a:xfrm>
            <a:custGeom>
              <a:avLst/>
              <a:gdLst>
                <a:gd name="connsiteX0" fmla="*/ 25247 w 298666"/>
                <a:gd name="connsiteY0" fmla="*/ 388012 h 391074"/>
                <a:gd name="connsiteX1" fmla="*/ 18788 w 298666"/>
                <a:gd name="connsiteY1" fmla="*/ 384273 h 391074"/>
                <a:gd name="connsiteX2" fmla="*/ 9068 w 298666"/>
                <a:gd name="connsiteY2" fmla="*/ 366617 h 391074"/>
                <a:gd name="connsiteX3" fmla="*/ -169 w 298666"/>
                <a:gd name="connsiteY3" fmla="*/ 32091 h 391074"/>
                <a:gd name="connsiteX4" fmla="*/ 30055 w 298666"/>
                <a:gd name="connsiteY4" fmla="*/ 6123 h 391074"/>
                <a:gd name="connsiteX5" fmla="*/ 257641 w 298666"/>
                <a:gd name="connsiteY5" fmla="*/ -163 h 391074"/>
                <a:gd name="connsiteX6" fmla="*/ 289252 w 298666"/>
                <a:gd name="connsiteY6" fmla="*/ 24099 h 391074"/>
                <a:gd name="connsiteX7" fmla="*/ 298489 w 298666"/>
                <a:gd name="connsiteY7" fmla="*/ 358626 h 391074"/>
                <a:gd name="connsiteX8" fmla="*/ 289758 w 298666"/>
                <a:gd name="connsiteY8" fmla="*/ 376791 h 391074"/>
                <a:gd name="connsiteX9" fmla="*/ 268262 w 298666"/>
                <a:gd name="connsiteY9" fmla="*/ 384594 h 391074"/>
                <a:gd name="connsiteX10" fmla="*/ 40680 w 298666"/>
                <a:gd name="connsiteY10" fmla="*/ 390876 h 391074"/>
                <a:gd name="connsiteX11" fmla="*/ 25247 w 298666"/>
                <a:gd name="connsiteY11" fmla="*/ 388012 h 39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66" h="391074">
                  <a:moveTo>
                    <a:pt x="25247" y="388012"/>
                  </a:moveTo>
                  <a:cubicBezTo>
                    <a:pt x="22952" y="387029"/>
                    <a:pt x="20784" y="385774"/>
                    <a:pt x="18788" y="384273"/>
                  </a:cubicBezTo>
                  <a:cubicBezTo>
                    <a:pt x="12993" y="380207"/>
                    <a:pt x="9404" y="373689"/>
                    <a:pt x="9068" y="366617"/>
                  </a:cubicBezTo>
                  <a:lnTo>
                    <a:pt x="-169" y="32091"/>
                  </a:lnTo>
                  <a:cubicBezTo>
                    <a:pt x="-550" y="18243"/>
                    <a:pt x="13009" y="6594"/>
                    <a:pt x="30055" y="6123"/>
                  </a:cubicBezTo>
                  <a:lnTo>
                    <a:pt x="257641" y="-163"/>
                  </a:lnTo>
                  <a:cubicBezTo>
                    <a:pt x="274690" y="-637"/>
                    <a:pt x="288867" y="10251"/>
                    <a:pt x="289252" y="24099"/>
                  </a:cubicBezTo>
                  <a:lnTo>
                    <a:pt x="298489" y="358626"/>
                  </a:lnTo>
                  <a:cubicBezTo>
                    <a:pt x="298544" y="365706"/>
                    <a:pt x="295321" y="372412"/>
                    <a:pt x="289758" y="376791"/>
                  </a:cubicBezTo>
                  <a:cubicBezTo>
                    <a:pt x="283678" y="381743"/>
                    <a:pt x="276102" y="384493"/>
                    <a:pt x="268262" y="384594"/>
                  </a:cubicBezTo>
                  <a:lnTo>
                    <a:pt x="40680" y="390876"/>
                  </a:lnTo>
                  <a:cubicBezTo>
                    <a:pt x="35389" y="391054"/>
                    <a:pt x="30122" y="390076"/>
                    <a:pt x="25247" y="388012"/>
                  </a:cubicBezTo>
                  <a:close/>
                </a:path>
              </a:pathLst>
            </a:custGeom>
            <a:solidFill>
              <a:srgbClr val="3F3D56"/>
            </a:solidFill>
            <a:ln w="4077" cap="flat">
              <a:noFill/>
              <a:prstDash val="solid"/>
              <a:miter/>
            </a:ln>
          </p:spPr>
          <p:txBody>
            <a:bodyPr rtlCol="0" anchor="ctr"/>
            <a:lstStyle/>
            <a:p>
              <a:endParaRPr lang="zh-CN" altLang="en-US"/>
            </a:p>
          </p:txBody>
        </p:sp>
        <p:sp>
          <p:nvSpPr>
            <p:cNvPr id="56" name="任意多边形: 形状 55"/>
            <p:cNvSpPr/>
            <p:nvPr/>
          </p:nvSpPr>
          <p:spPr>
            <a:xfrm>
              <a:off x="2801439" y="2082995"/>
              <a:ext cx="131315" cy="78687"/>
            </a:xfrm>
            <a:custGeom>
              <a:avLst/>
              <a:gdLst>
                <a:gd name="connsiteX0" fmla="*/ 105147 w 131315"/>
                <a:gd name="connsiteY0" fmla="*/ 76370 h 78687"/>
                <a:gd name="connsiteX1" fmla="*/ 27927 w 131315"/>
                <a:gd name="connsiteY1" fmla="*/ 78502 h 78687"/>
                <a:gd name="connsiteX2" fmla="*/ -156 w 131315"/>
                <a:gd name="connsiteY2" fmla="*/ 40979 h 78687"/>
                <a:gd name="connsiteX3" fmla="*/ 25814 w 131315"/>
                <a:gd name="connsiteY3" fmla="*/ 1962 h 78687"/>
                <a:gd name="connsiteX4" fmla="*/ 103034 w 131315"/>
                <a:gd name="connsiteY4" fmla="*/ -170 h 78687"/>
                <a:gd name="connsiteX5" fmla="*/ 131117 w 131315"/>
                <a:gd name="connsiteY5" fmla="*/ 37354 h 78687"/>
                <a:gd name="connsiteX6" fmla="*/ 105147 w 131315"/>
                <a:gd name="connsiteY6" fmla="*/ 76370 h 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15" h="78687">
                  <a:moveTo>
                    <a:pt x="105147" y="76370"/>
                  </a:moveTo>
                  <a:lnTo>
                    <a:pt x="27927" y="78502"/>
                  </a:lnTo>
                  <a:cubicBezTo>
                    <a:pt x="13026" y="78914"/>
                    <a:pt x="426" y="62078"/>
                    <a:pt x="-156" y="40979"/>
                  </a:cubicBezTo>
                  <a:cubicBezTo>
                    <a:pt x="-739" y="19879"/>
                    <a:pt x="10913" y="2374"/>
                    <a:pt x="25814" y="1962"/>
                  </a:cubicBezTo>
                  <a:lnTo>
                    <a:pt x="103034" y="-170"/>
                  </a:lnTo>
                  <a:cubicBezTo>
                    <a:pt x="117935" y="-582"/>
                    <a:pt x="130535" y="16254"/>
                    <a:pt x="131117" y="37354"/>
                  </a:cubicBezTo>
                  <a:cubicBezTo>
                    <a:pt x="131700" y="58453"/>
                    <a:pt x="120048" y="75959"/>
                    <a:pt x="105147" y="76370"/>
                  </a:cubicBezTo>
                  <a:close/>
                </a:path>
              </a:pathLst>
            </a:custGeom>
            <a:solidFill>
              <a:srgbClr val="9ABEAF"/>
            </a:solidFill>
            <a:ln w="4077" cap="flat">
              <a:noFill/>
              <a:prstDash val="solid"/>
              <a:miter/>
            </a:ln>
          </p:spPr>
          <p:txBody>
            <a:bodyPr rtlCol="0" anchor="ctr"/>
            <a:lstStyle/>
            <a:p>
              <a:endParaRPr lang="zh-CN" altLang="en-US"/>
            </a:p>
          </p:txBody>
        </p:sp>
        <p:sp>
          <p:nvSpPr>
            <p:cNvPr id="57" name="任意多边形: 形状 56"/>
            <p:cNvSpPr/>
            <p:nvPr/>
          </p:nvSpPr>
          <p:spPr>
            <a:xfrm>
              <a:off x="4442932" y="3377226"/>
              <a:ext cx="330940" cy="831781"/>
            </a:xfrm>
            <a:custGeom>
              <a:avLst/>
              <a:gdLst>
                <a:gd name="connsiteX0" fmla="*/ 288956 w 330940"/>
                <a:gd name="connsiteY0" fmla="*/ 766233 h 831781"/>
                <a:gd name="connsiteX1" fmla="*/ 199071 w 330940"/>
                <a:gd name="connsiteY1" fmla="*/ 766233 h 831781"/>
                <a:gd name="connsiteX2" fmla="*/ 199071 w 330940"/>
                <a:gd name="connsiteY2" fmla="*/ 113025 h 831781"/>
                <a:gd name="connsiteX3" fmla="*/ 330763 w 330940"/>
                <a:gd name="connsiteY3" fmla="*/ 57022 h 831781"/>
                <a:gd name="connsiteX4" fmla="*/ 165293 w 330940"/>
                <a:gd name="connsiteY4" fmla="*/ -178 h 831781"/>
                <a:gd name="connsiteX5" fmla="*/ -177 w 330940"/>
                <a:gd name="connsiteY5" fmla="*/ 57022 h 831781"/>
                <a:gd name="connsiteX6" fmla="*/ 133700 w 330940"/>
                <a:gd name="connsiteY6" fmla="*/ 113168 h 831781"/>
                <a:gd name="connsiteX7" fmla="*/ 133700 w 330940"/>
                <a:gd name="connsiteY7" fmla="*/ 766233 h 831781"/>
                <a:gd name="connsiteX8" fmla="*/ 43815 w 330940"/>
                <a:gd name="connsiteY8" fmla="*/ 766233 h 831781"/>
                <a:gd name="connsiteX9" fmla="*/ 11129 w 330940"/>
                <a:gd name="connsiteY9" fmla="*/ 798918 h 831781"/>
                <a:gd name="connsiteX10" fmla="*/ 43815 w 330940"/>
                <a:gd name="connsiteY10" fmla="*/ 831604 h 831781"/>
                <a:gd name="connsiteX11" fmla="*/ 288956 w 330940"/>
                <a:gd name="connsiteY11" fmla="*/ 831604 h 831781"/>
                <a:gd name="connsiteX12" fmla="*/ 321641 w 330940"/>
                <a:gd name="connsiteY12" fmla="*/ 798918 h 831781"/>
                <a:gd name="connsiteX13" fmla="*/ 288956 w 330940"/>
                <a:gd name="connsiteY13" fmla="*/ 766233 h 83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940" h="831781">
                  <a:moveTo>
                    <a:pt x="288956" y="766233"/>
                  </a:moveTo>
                  <a:lnTo>
                    <a:pt x="199071" y="766233"/>
                  </a:lnTo>
                  <a:lnTo>
                    <a:pt x="199071" y="113025"/>
                  </a:lnTo>
                  <a:cubicBezTo>
                    <a:pt x="274256" y="107634"/>
                    <a:pt x="330763" y="84611"/>
                    <a:pt x="330763" y="57022"/>
                  </a:cubicBezTo>
                  <a:cubicBezTo>
                    <a:pt x="330763" y="25431"/>
                    <a:pt x="256680" y="-178"/>
                    <a:pt x="165293" y="-178"/>
                  </a:cubicBezTo>
                  <a:cubicBezTo>
                    <a:pt x="73906" y="-178"/>
                    <a:pt x="-177" y="25431"/>
                    <a:pt x="-177" y="57022"/>
                  </a:cubicBezTo>
                  <a:cubicBezTo>
                    <a:pt x="-177" y="84876"/>
                    <a:pt x="57431" y="108069"/>
                    <a:pt x="133700" y="113168"/>
                  </a:cubicBezTo>
                  <a:lnTo>
                    <a:pt x="133700" y="766233"/>
                  </a:lnTo>
                  <a:lnTo>
                    <a:pt x="43815" y="766233"/>
                  </a:lnTo>
                  <a:cubicBezTo>
                    <a:pt x="25763" y="766233"/>
                    <a:pt x="11129" y="780867"/>
                    <a:pt x="11129" y="798918"/>
                  </a:cubicBezTo>
                  <a:cubicBezTo>
                    <a:pt x="11129" y="816970"/>
                    <a:pt x="25763" y="831604"/>
                    <a:pt x="43815" y="831604"/>
                  </a:cubicBezTo>
                  <a:lnTo>
                    <a:pt x="288956" y="831604"/>
                  </a:lnTo>
                  <a:cubicBezTo>
                    <a:pt x="307007" y="831604"/>
                    <a:pt x="321641" y="816970"/>
                    <a:pt x="321641" y="798918"/>
                  </a:cubicBezTo>
                  <a:cubicBezTo>
                    <a:pt x="321641" y="780867"/>
                    <a:pt x="307007" y="766233"/>
                    <a:pt x="288956" y="766233"/>
                  </a:cubicBezTo>
                  <a:close/>
                </a:path>
              </a:pathLst>
            </a:custGeom>
            <a:solidFill>
              <a:srgbClr val="E6E6E6"/>
            </a:solidFill>
            <a:ln w="4077" cap="flat">
              <a:noFill/>
              <a:prstDash val="solid"/>
              <a:miter/>
            </a:ln>
          </p:spPr>
          <p:txBody>
            <a:bodyPr rtlCol="0" anchor="ctr"/>
            <a:lstStyle/>
            <a:p>
              <a:endParaRPr lang="zh-CN" altLang="en-US"/>
            </a:p>
          </p:txBody>
        </p:sp>
        <p:sp>
          <p:nvSpPr>
            <p:cNvPr id="58" name="任意多边形: 形状 57"/>
            <p:cNvSpPr/>
            <p:nvPr/>
          </p:nvSpPr>
          <p:spPr>
            <a:xfrm>
              <a:off x="4383955" y="3698137"/>
              <a:ext cx="167680" cy="146058"/>
            </a:xfrm>
            <a:custGeom>
              <a:avLst/>
              <a:gdLst>
                <a:gd name="connsiteX0" fmla="*/ 167680 w 167680"/>
                <a:gd name="connsiteY0" fmla="*/ 113884 h 146058"/>
                <a:gd name="connsiteX1" fmla="*/ 138153 w 167680"/>
                <a:gd name="connsiteY1" fmla="*/ 146059 h 146058"/>
                <a:gd name="connsiteX2" fmla="*/ 0 w 167680"/>
                <a:gd name="connsiteY2" fmla="*/ 47488 h 146058"/>
                <a:gd name="connsiteX3" fmla="*/ 43574 w 167680"/>
                <a:gd name="connsiteY3" fmla="*/ 0 h 146058"/>
                <a:gd name="connsiteX4" fmla="*/ 167680 w 167680"/>
                <a:gd name="connsiteY4" fmla="*/ 113884 h 14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0" h="146058">
                  <a:moveTo>
                    <a:pt x="167680" y="113884"/>
                  </a:moveTo>
                  <a:lnTo>
                    <a:pt x="138153" y="146059"/>
                  </a:lnTo>
                  <a:lnTo>
                    <a:pt x="0" y="47488"/>
                  </a:lnTo>
                  <a:lnTo>
                    <a:pt x="43574" y="0"/>
                  </a:lnTo>
                  <a:lnTo>
                    <a:pt x="167680" y="113884"/>
                  </a:lnTo>
                  <a:close/>
                </a:path>
              </a:pathLst>
            </a:custGeom>
            <a:solidFill>
              <a:srgbClr val="A0616A"/>
            </a:solidFill>
            <a:ln w="4077" cap="flat">
              <a:noFill/>
              <a:prstDash val="solid"/>
              <a:miter/>
            </a:ln>
          </p:spPr>
          <p:txBody>
            <a:bodyPr rtlCol="0" anchor="ctr"/>
            <a:lstStyle/>
            <a:p>
              <a:endParaRPr lang="zh-CN" altLang="en-US"/>
            </a:p>
          </p:txBody>
        </p:sp>
        <p:sp>
          <p:nvSpPr>
            <p:cNvPr id="59" name="任意多边形: 形状 58"/>
            <p:cNvSpPr/>
            <p:nvPr/>
          </p:nvSpPr>
          <p:spPr>
            <a:xfrm>
              <a:off x="4476079" y="3794165"/>
              <a:ext cx="114262" cy="142013"/>
            </a:xfrm>
            <a:custGeom>
              <a:avLst/>
              <a:gdLst>
                <a:gd name="connsiteX0" fmla="*/ -119 w 114262"/>
                <a:gd name="connsiteY0" fmla="*/ 102599 h 142013"/>
                <a:gd name="connsiteX1" fmla="*/ 17595 w 114262"/>
                <a:gd name="connsiteY1" fmla="*/ 140627 h 142013"/>
                <a:gd name="connsiteX2" fmla="*/ 18895 w 114262"/>
                <a:gd name="connsiteY2" fmla="*/ 141836 h 142013"/>
                <a:gd name="connsiteX3" fmla="*/ 57618 w 114262"/>
                <a:gd name="connsiteY3" fmla="*/ 99637 h 142013"/>
                <a:gd name="connsiteX4" fmla="*/ 114085 w 114262"/>
                <a:gd name="connsiteY4" fmla="*/ 38092 h 142013"/>
                <a:gd name="connsiteX5" fmla="*/ 72400 w 114262"/>
                <a:gd name="connsiteY5" fmla="*/ -178 h 142013"/>
                <a:gd name="connsiteX6" fmla="*/ 64873 w 114262"/>
                <a:gd name="connsiteY6" fmla="*/ 8044 h 142013"/>
                <a:gd name="connsiteX7" fmla="*/ 64087 w 114262"/>
                <a:gd name="connsiteY7" fmla="*/ 8891 h 142013"/>
                <a:gd name="connsiteX8" fmla="*/ 26573 w 114262"/>
                <a:gd name="connsiteY8" fmla="*/ 26635 h 142013"/>
                <a:gd name="connsiteX9" fmla="*/ 18623 w 114262"/>
                <a:gd name="connsiteY9" fmla="*/ 30414 h 142013"/>
                <a:gd name="connsiteX10" fmla="*/ 17263 w 114262"/>
                <a:gd name="connsiteY10" fmla="*/ 31048 h 142013"/>
                <a:gd name="connsiteX11" fmla="*/ 14270 w 114262"/>
                <a:gd name="connsiteY11" fmla="*/ 63181 h 142013"/>
                <a:gd name="connsiteX12" fmla="*/ 14270 w 114262"/>
                <a:gd name="connsiteY12" fmla="*/ 63212 h 142013"/>
                <a:gd name="connsiteX13" fmla="*/ -119 w 114262"/>
                <a:gd name="connsiteY13" fmla="*/ 102599 h 1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262" h="142013">
                  <a:moveTo>
                    <a:pt x="-119" y="102599"/>
                  </a:moveTo>
                  <a:cubicBezTo>
                    <a:pt x="468" y="117133"/>
                    <a:pt x="6846" y="130827"/>
                    <a:pt x="17595" y="140627"/>
                  </a:cubicBezTo>
                  <a:lnTo>
                    <a:pt x="18895" y="141836"/>
                  </a:lnTo>
                  <a:lnTo>
                    <a:pt x="57618" y="99637"/>
                  </a:lnTo>
                  <a:lnTo>
                    <a:pt x="114085" y="38092"/>
                  </a:lnTo>
                  <a:lnTo>
                    <a:pt x="72400" y="-178"/>
                  </a:lnTo>
                  <a:lnTo>
                    <a:pt x="64873" y="8044"/>
                  </a:lnTo>
                  <a:lnTo>
                    <a:pt x="64087" y="8891"/>
                  </a:lnTo>
                  <a:lnTo>
                    <a:pt x="26573" y="26635"/>
                  </a:lnTo>
                  <a:lnTo>
                    <a:pt x="18623" y="30414"/>
                  </a:lnTo>
                  <a:lnTo>
                    <a:pt x="17263" y="31048"/>
                  </a:lnTo>
                  <a:lnTo>
                    <a:pt x="14270" y="63181"/>
                  </a:lnTo>
                  <a:lnTo>
                    <a:pt x="14270" y="63212"/>
                  </a:lnTo>
                  <a:cubicBezTo>
                    <a:pt x="4390" y="73883"/>
                    <a:pt x="-793" y="88073"/>
                    <a:pt x="-119" y="102599"/>
                  </a:cubicBezTo>
                  <a:close/>
                </a:path>
              </a:pathLst>
            </a:custGeom>
            <a:solidFill>
              <a:srgbClr val="2F2E41"/>
            </a:solidFill>
            <a:ln w="4077" cap="flat">
              <a:noFill/>
              <a:prstDash val="solid"/>
              <a:miter/>
            </a:ln>
          </p:spPr>
          <p:txBody>
            <a:bodyPr rtlCol="0" anchor="ctr"/>
            <a:lstStyle/>
            <a:p>
              <a:endParaRPr lang="zh-CN" altLang="en-US"/>
            </a:p>
          </p:txBody>
        </p:sp>
        <p:sp>
          <p:nvSpPr>
            <p:cNvPr id="122" name="任意多边形: 形状 121"/>
            <p:cNvSpPr/>
            <p:nvPr/>
          </p:nvSpPr>
          <p:spPr>
            <a:xfrm>
              <a:off x="4593975" y="3971832"/>
              <a:ext cx="110627" cy="173857"/>
            </a:xfrm>
            <a:custGeom>
              <a:avLst/>
              <a:gdLst>
                <a:gd name="connsiteX0" fmla="*/ 110628 w 110627"/>
                <a:gd name="connsiteY0" fmla="*/ 161164 h 173857"/>
                <a:gd name="connsiteX1" fmla="*/ 68844 w 110627"/>
                <a:gd name="connsiteY1" fmla="*/ 173858 h 173857"/>
                <a:gd name="connsiteX2" fmla="*/ 0 w 110627"/>
                <a:gd name="connsiteY2" fmla="*/ 18733 h 173857"/>
                <a:gd name="connsiteX3" fmla="*/ 61669 w 110627"/>
                <a:gd name="connsiteY3" fmla="*/ 0 h 173857"/>
                <a:gd name="connsiteX4" fmla="*/ 110628 w 110627"/>
                <a:gd name="connsiteY4" fmla="*/ 161164 h 173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27" h="173857">
                  <a:moveTo>
                    <a:pt x="110628" y="161164"/>
                  </a:moveTo>
                  <a:lnTo>
                    <a:pt x="68844" y="173858"/>
                  </a:lnTo>
                  <a:lnTo>
                    <a:pt x="0" y="18733"/>
                  </a:lnTo>
                  <a:lnTo>
                    <a:pt x="61669" y="0"/>
                  </a:lnTo>
                  <a:lnTo>
                    <a:pt x="110628" y="161164"/>
                  </a:lnTo>
                  <a:close/>
                </a:path>
              </a:pathLst>
            </a:custGeom>
            <a:solidFill>
              <a:srgbClr val="A0616A"/>
            </a:solidFill>
            <a:ln w="4077" cap="flat">
              <a:noFill/>
              <a:prstDash val="solid"/>
              <a:miter/>
            </a:ln>
          </p:spPr>
          <p:txBody>
            <a:bodyPr rtlCol="0" anchor="ctr"/>
            <a:lstStyle/>
            <a:p>
              <a:endParaRPr lang="zh-CN" altLang="en-US"/>
            </a:p>
          </p:txBody>
        </p:sp>
        <p:sp>
          <p:nvSpPr>
            <p:cNvPr id="123" name="任意多边形: 形状 122"/>
            <p:cNvSpPr/>
            <p:nvPr/>
          </p:nvSpPr>
          <p:spPr>
            <a:xfrm>
              <a:off x="4589930" y="4114980"/>
              <a:ext cx="137617" cy="96217"/>
            </a:xfrm>
            <a:custGeom>
              <a:avLst/>
              <a:gdLst>
                <a:gd name="connsiteX0" fmla="*/ 2198 w 137617"/>
                <a:gd name="connsiteY0" fmla="*/ 94317 h 96217"/>
                <a:gd name="connsiteX1" fmla="*/ 2712 w 137617"/>
                <a:gd name="connsiteY1" fmla="*/ 96040 h 96217"/>
                <a:gd name="connsiteX2" fmla="*/ 137440 w 137617"/>
                <a:gd name="connsiteY2" fmla="*/ 55110 h 96217"/>
                <a:gd name="connsiteX3" fmla="*/ 120996 w 137617"/>
                <a:gd name="connsiteY3" fmla="*/ 971 h 96217"/>
                <a:gd name="connsiteX4" fmla="*/ 110356 w 137617"/>
                <a:gd name="connsiteY4" fmla="*/ 4206 h 96217"/>
                <a:gd name="connsiteX5" fmla="*/ 109237 w 137617"/>
                <a:gd name="connsiteY5" fmla="*/ 4538 h 96217"/>
                <a:gd name="connsiteX6" fmla="*/ 59149 w 137617"/>
                <a:gd name="connsiteY6" fmla="*/ -57 h 96217"/>
                <a:gd name="connsiteX7" fmla="*/ 57668 w 137617"/>
                <a:gd name="connsiteY7" fmla="*/ -178 h 96217"/>
                <a:gd name="connsiteX8" fmla="*/ 38714 w 137617"/>
                <a:gd name="connsiteY8" fmla="*/ 25970 h 96217"/>
                <a:gd name="connsiteX9" fmla="*/ 2198 w 137617"/>
                <a:gd name="connsiteY9" fmla="*/ 94317 h 9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617" h="96217">
                  <a:moveTo>
                    <a:pt x="2198" y="94317"/>
                  </a:moveTo>
                  <a:lnTo>
                    <a:pt x="2712" y="96040"/>
                  </a:lnTo>
                  <a:lnTo>
                    <a:pt x="137440" y="55110"/>
                  </a:lnTo>
                  <a:lnTo>
                    <a:pt x="120996" y="971"/>
                  </a:lnTo>
                  <a:lnTo>
                    <a:pt x="110356" y="4206"/>
                  </a:lnTo>
                  <a:lnTo>
                    <a:pt x="109237" y="4538"/>
                  </a:lnTo>
                  <a:lnTo>
                    <a:pt x="59149" y="-57"/>
                  </a:lnTo>
                  <a:lnTo>
                    <a:pt x="57668" y="-178"/>
                  </a:lnTo>
                  <a:lnTo>
                    <a:pt x="38714" y="25970"/>
                  </a:lnTo>
                  <a:cubicBezTo>
                    <a:pt x="9759" y="34763"/>
                    <a:pt x="-6588" y="65360"/>
                    <a:pt x="2198" y="94317"/>
                  </a:cubicBezTo>
                  <a:close/>
                </a:path>
              </a:pathLst>
            </a:custGeom>
            <a:solidFill>
              <a:srgbClr val="2F2E41"/>
            </a:solidFill>
            <a:ln w="4077" cap="flat">
              <a:noFill/>
              <a:prstDash val="solid"/>
              <a:miter/>
            </a:ln>
          </p:spPr>
          <p:txBody>
            <a:bodyPr rtlCol="0" anchor="ctr"/>
            <a:lstStyle/>
            <a:p>
              <a:endParaRPr lang="zh-CN" altLang="en-US"/>
            </a:p>
          </p:txBody>
        </p:sp>
        <p:sp>
          <p:nvSpPr>
            <p:cNvPr id="124" name="任意多边形: 形状 123"/>
            <p:cNvSpPr/>
            <p:nvPr/>
          </p:nvSpPr>
          <p:spPr>
            <a:xfrm>
              <a:off x="4206041" y="3320779"/>
              <a:ext cx="476089" cy="714104"/>
            </a:xfrm>
            <a:custGeom>
              <a:avLst/>
              <a:gdLst>
                <a:gd name="connsiteX0" fmla="*/ 153839 w 476089"/>
                <a:gd name="connsiteY0" fmla="*/ -178 h 714104"/>
                <a:gd name="connsiteX1" fmla="*/ 55716 w 476089"/>
                <a:gd name="connsiteY1" fmla="*/ 337118 h 714104"/>
                <a:gd name="connsiteX2" fmla="*/ 107842 w 476089"/>
                <a:gd name="connsiteY2" fmla="*/ 337118 h 714104"/>
                <a:gd name="connsiteX3" fmla="*/ 159368 w 476089"/>
                <a:gd name="connsiteY3" fmla="*/ 234537 h 714104"/>
                <a:gd name="connsiteX4" fmla="*/ 187866 w 476089"/>
                <a:gd name="connsiteY4" fmla="*/ 223120 h 714104"/>
                <a:gd name="connsiteX5" fmla="*/ 276490 w 476089"/>
                <a:gd name="connsiteY5" fmla="*/ 153140 h 714104"/>
                <a:gd name="connsiteX6" fmla="*/ 270886 w 476089"/>
                <a:gd name="connsiteY6" fmla="*/ 331104 h 714104"/>
                <a:gd name="connsiteX7" fmla="*/ 261818 w 476089"/>
                <a:gd name="connsiteY7" fmla="*/ 394584 h 714104"/>
                <a:gd name="connsiteX8" fmla="*/ 391445 w 476089"/>
                <a:gd name="connsiteY8" fmla="*/ 713927 h 714104"/>
                <a:gd name="connsiteX9" fmla="*/ 475913 w 476089"/>
                <a:gd name="connsiteY9" fmla="*/ 680729 h 714104"/>
                <a:gd name="connsiteX10" fmla="*/ 386877 w 476089"/>
                <a:gd name="connsiteY10" fmla="*/ 410709 h 714104"/>
                <a:gd name="connsiteX11" fmla="*/ 457402 w 476089"/>
                <a:gd name="connsiteY11" fmla="*/ 36618 h 71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9" h="714104">
                  <a:moveTo>
                    <a:pt x="153839" y="-178"/>
                  </a:moveTo>
                  <a:cubicBezTo>
                    <a:pt x="153839" y="-178"/>
                    <a:pt x="-112932" y="257392"/>
                    <a:pt x="55716" y="337118"/>
                  </a:cubicBezTo>
                  <a:lnTo>
                    <a:pt x="107842" y="337118"/>
                  </a:lnTo>
                  <a:cubicBezTo>
                    <a:pt x="119172" y="300289"/>
                    <a:pt x="136588" y="265616"/>
                    <a:pt x="159368" y="234537"/>
                  </a:cubicBezTo>
                  <a:cubicBezTo>
                    <a:pt x="164293" y="228092"/>
                    <a:pt x="182742" y="229401"/>
                    <a:pt x="187866" y="223120"/>
                  </a:cubicBezTo>
                  <a:cubicBezTo>
                    <a:pt x="219150" y="184769"/>
                    <a:pt x="253066" y="151832"/>
                    <a:pt x="276490" y="153140"/>
                  </a:cubicBezTo>
                  <a:lnTo>
                    <a:pt x="270886" y="331104"/>
                  </a:lnTo>
                  <a:lnTo>
                    <a:pt x="261818" y="394584"/>
                  </a:lnTo>
                  <a:cubicBezTo>
                    <a:pt x="257056" y="427400"/>
                    <a:pt x="391445" y="713927"/>
                    <a:pt x="391445" y="713927"/>
                  </a:cubicBezTo>
                  <a:lnTo>
                    <a:pt x="475913" y="680729"/>
                  </a:lnTo>
                  <a:cubicBezTo>
                    <a:pt x="475913" y="680729"/>
                    <a:pt x="387908" y="444732"/>
                    <a:pt x="386877" y="410709"/>
                  </a:cubicBezTo>
                  <a:lnTo>
                    <a:pt x="457402" y="36618"/>
                  </a:lnTo>
                  <a:close/>
                </a:path>
              </a:pathLst>
            </a:custGeom>
            <a:solidFill>
              <a:srgbClr val="2F2E41"/>
            </a:solidFill>
            <a:ln w="4077" cap="flat">
              <a:noFill/>
              <a:prstDash val="solid"/>
              <a:miter/>
            </a:ln>
          </p:spPr>
          <p:txBody>
            <a:bodyPr rtlCol="0" anchor="ctr"/>
            <a:lstStyle/>
            <a:p>
              <a:endParaRPr lang="zh-CN" altLang="en-US"/>
            </a:p>
          </p:txBody>
        </p:sp>
        <p:sp>
          <p:nvSpPr>
            <p:cNvPr id="125" name="任意多边形: 形状 124"/>
            <p:cNvSpPr/>
            <p:nvPr/>
          </p:nvSpPr>
          <p:spPr>
            <a:xfrm>
              <a:off x="4335614" y="2775102"/>
              <a:ext cx="352848" cy="599115"/>
            </a:xfrm>
            <a:custGeom>
              <a:avLst/>
              <a:gdLst>
                <a:gd name="connsiteX0" fmla="*/ 2021 w 352848"/>
                <a:gd name="connsiteY0" fmla="*/ 558204 h 599115"/>
                <a:gd name="connsiteX1" fmla="*/ 7220 w 352848"/>
                <a:gd name="connsiteY1" fmla="*/ 562919 h 599115"/>
                <a:gd name="connsiteX2" fmla="*/ 18132 w 352848"/>
                <a:gd name="connsiteY2" fmla="*/ 566970 h 599115"/>
                <a:gd name="connsiteX3" fmla="*/ 325345 w 352848"/>
                <a:gd name="connsiteY3" fmla="*/ 595385 h 599115"/>
                <a:gd name="connsiteX4" fmla="*/ 337013 w 352848"/>
                <a:gd name="connsiteY4" fmla="*/ 588432 h 599115"/>
                <a:gd name="connsiteX5" fmla="*/ 338222 w 352848"/>
                <a:gd name="connsiteY5" fmla="*/ 489797 h 599115"/>
                <a:gd name="connsiteX6" fmla="*/ 327098 w 352848"/>
                <a:gd name="connsiteY6" fmla="*/ 461230 h 599115"/>
                <a:gd name="connsiteX7" fmla="*/ 335230 w 352848"/>
                <a:gd name="connsiteY7" fmla="*/ 440040 h 599115"/>
                <a:gd name="connsiteX8" fmla="*/ 324740 w 352848"/>
                <a:gd name="connsiteY8" fmla="*/ 308818 h 599115"/>
                <a:gd name="connsiteX9" fmla="*/ 321687 w 352848"/>
                <a:gd name="connsiteY9" fmla="*/ 275658 h 599115"/>
                <a:gd name="connsiteX10" fmla="*/ 352671 w 352848"/>
                <a:gd name="connsiteY10" fmla="*/ 80291 h 599115"/>
                <a:gd name="connsiteX11" fmla="*/ 351221 w 352848"/>
                <a:gd name="connsiteY11" fmla="*/ 77903 h 599115"/>
                <a:gd name="connsiteX12" fmla="*/ 349588 w 352848"/>
                <a:gd name="connsiteY12" fmla="*/ 77087 h 599115"/>
                <a:gd name="connsiteX13" fmla="*/ 249683 w 352848"/>
                <a:gd name="connsiteY13" fmla="*/ 27633 h 599115"/>
                <a:gd name="connsiteX14" fmla="*/ 244242 w 352848"/>
                <a:gd name="connsiteY14" fmla="*/ 13728 h 599115"/>
                <a:gd name="connsiteX15" fmla="*/ 224321 w 352848"/>
                <a:gd name="connsiteY15" fmla="*/ 95 h 599115"/>
                <a:gd name="connsiteX16" fmla="*/ 158514 w 352848"/>
                <a:gd name="connsiteY16" fmla="*/ -177 h 599115"/>
                <a:gd name="connsiteX17" fmla="*/ 141011 w 352848"/>
                <a:gd name="connsiteY17" fmla="*/ 8710 h 599115"/>
                <a:gd name="connsiteX18" fmla="*/ 123177 w 352848"/>
                <a:gd name="connsiteY18" fmla="*/ 33407 h 599115"/>
                <a:gd name="connsiteX19" fmla="*/ 5286 w 352848"/>
                <a:gd name="connsiteY19" fmla="*/ 108978 h 599115"/>
                <a:gd name="connsiteX20" fmla="*/ 5739 w 352848"/>
                <a:gd name="connsiteY20" fmla="*/ 110368 h 599115"/>
                <a:gd name="connsiteX21" fmla="*/ 61057 w 352848"/>
                <a:gd name="connsiteY21" fmla="*/ 278711 h 599115"/>
                <a:gd name="connsiteX22" fmla="*/ 61329 w 352848"/>
                <a:gd name="connsiteY22" fmla="*/ 291830 h 599115"/>
                <a:gd name="connsiteX23" fmla="*/ 61329 w 352848"/>
                <a:gd name="connsiteY23" fmla="*/ 291860 h 599115"/>
                <a:gd name="connsiteX24" fmla="*/ 63385 w 352848"/>
                <a:gd name="connsiteY24" fmla="*/ 397358 h 599115"/>
                <a:gd name="connsiteX25" fmla="*/ 57671 w 352848"/>
                <a:gd name="connsiteY25" fmla="*/ 411656 h 599115"/>
                <a:gd name="connsiteX26" fmla="*/ 64110 w 352848"/>
                <a:gd name="connsiteY26" fmla="*/ 435113 h 599115"/>
                <a:gd name="connsiteX27" fmla="*/ 45278 w 352848"/>
                <a:gd name="connsiteY27" fmla="*/ 482904 h 599115"/>
                <a:gd name="connsiteX28" fmla="*/ 4288 w 352848"/>
                <a:gd name="connsiteY28" fmla="*/ 536348 h 599115"/>
                <a:gd name="connsiteX29" fmla="*/ 4288 w 352848"/>
                <a:gd name="connsiteY29" fmla="*/ 536379 h 599115"/>
                <a:gd name="connsiteX30" fmla="*/ 2021 w 352848"/>
                <a:gd name="connsiteY30" fmla="*/ 558204 h 5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48" h="599115">
                  <a:moveTo>
                    <a:pt x="2021" y="558204"/>
                  </a:moveTo>
                  <a:cubicBezTo>
                    <a:pt x="3381" y="560143"/>
                    <a:pt x="5157" y="561755"/>
                    <a:pt x="7220" y="562919"/>
                  </a:cubicBezTo>
                  <a:cubicBezTo>
                    <a:pt x="10619" y="564841"/>
                    <a:pt x="14303" y="566208"/>
                    <a:pt x="18132" y="566970"/>
                  </a:cubicBezTo>
                  <a:cubicBezTo>
                    <a:pt x="78196" y="580603"/>
                    <a:pt x="274410" y="608867"/>
                    <a:pt x="325345" y="595385"/>
                  </a:cubicBezTo>
                  <a:cubicBezTo>
                    <a:pt x="331602" y="593752"/>
                    <a:pt x="335683" y="591455"/>
                    <a:pt x="337013" y="588432"/>
                  </a:cubicBezTo>
                  <a:cubicBezTo>
                    <a:pt x="341275" y="578880"/>
                    <a:pt x="340731" y="538525"/>
                    <a:pt x="338222" y="489797"/>
                  </a:cubicBezTo>
                  <a:cubicBezTo>
                    <a:pt x="337769" y="480667"/>
                    <a:pt x="327703" y="470783"/>
                    <a:pt x="327098" y="461230"/>
                  </a:cubicBezTo>
                  <a:cubicBezTo>
                    <a:pt x="326675" y="454066"/>
                    <a:pt x="335713" y="447326"/>
                    <a:pt x="335230" y="440040"/>
                  </a:cubicBezTo>
                  <a:cubicBezTo>
                    <a:pt x="331905" y="390768"/>
                    <a:pt x="327612" y="340558"/>
                    <a:pt x="324740" y="308818"/>
                  </a:cubicBezTo>
                  <a:cubicBezTo>
                    <a:pt x="322927" y="288414"/>
                    <a:pt x="321687" y="275658"/>
                    <a:pt x="321687" y="275658"/>
                  </a:cubicBezTo>
                  <a:lnTo>
                    <a:pt x="352671" y="80291"/>
                  </a:lnTo>
                  <a:lnTo>
                    <a:pt x="351221" y="77903"/>
                  </a:lnTo>
                  <a:lnTo>
                    <a:pt x="349588" y="77087"/>
                  </a:lnTo>
                  <a:lnTo>
                    <a:pt x="249683" y="27633"/>
                  </a:lnTo>
                  <a:lnTo>
                    <a:pt x="244242" y="13728"/>
                  </a:lnTo>
                  <a:cubicBezTo>
                    <a:pt x="241016" y="5536"/>
                    <a:pt x="233125" y="136"/>
                    <a:pt x="224321" y="95"/>
                  </a:cubicBezTo>
                  <a:lnTo>
                    <a:pt x="158514" y="-177"/>
                  </a:lnTo>
                  <a:cubicBezTo>
                    <a:pt x="151587" y="-215"/>
                    <a:pt x="145068" y="3095"/>
                    <a:pt x="141011" y="8710"/>
                  </a:cubicBezTo>
                  <a:lnTo>
                    <a:pt x="123177" y="33407"/>
                  </a:lnTo>
                  <a:lnTo>
                    <a:pt x="5286" y="108978"/>
                  </a:lnTo>
                  <a:lnTo>
                    <a:pt x="5739" y="110368"/>
                  </a:lnTo>
                  <a:lnTo>
                    <a:pt x="61057" y="278711"/>
                  </a:lnTo>
                  <a:lnTo>
                    <a:pt x="61329" y="291830"/>
                  </a:lnTo>
                  <a:lnTo>
                    <a:pt x="61329" y="291860"/>
                  </a:lnTo>
                  <a:lnTo>
                    <a:pt x="63385" y="397358"/>
                  </a:lnTo>
                  <a:lnTo>
                    <a:pt x="57671" y="411656"/>
                  </a:lnTo>
                  <a:lnTo>
                    <a:pt x="64110" y="435113"/>
                  </a:lnTo>
                  <a:cubicBezTo>
                    <a:pt x="64110" y="435113"/>
                    <a:pt x="61148" y="462530"/>
                    <a:pt x="45278" y="482904"/>
                  </a:cubicBezTo>
                  <a:cubicBezTo>
                    <a:pt x="30889" y="501404"/>
                    <a:pt x="12570" y="520690"/>
                    <a:pt x="4288" y="536348"/>
                  </a:cubicBezTo>
                  <a:lnTo>
                    <a:pt x="4288" y="536379"/>
                  </a:lnTo>
                  <a:cubicBezTo>
                    <a:pt x="-307" y="545024"/>
                    <a:pt x="-1848" y="552521"/>
                    <a:pt x="2021" y="558204"/>
                  </a:cubicBezTo>
                  <a:close/>
                </a:path>
              </a:pathLst>
            </a:custGeom>
            <a:solidFill>
              <a:srgbClr val="9ABEAF"/>
            </a:solidFill>
            <a:ln w="4077" cap="flat">
              <a:noFill/>
              <a:prstDash val="solid"/>
              <a:miter/>
            </a:ln>
          </p:spPr>
          <p:txBody>
            <a:bodyPr rtlCol="0" anchor="ctr"/>
            <a:lstStyle/>
            <a:p>
              <a:endParaRPr lang="zh-CN" altLang="en-US"/>
            </a:p>
          </p:txBody>
        </p:sp>
        <p:sp>
          <p:nvSpPr>
            <p:cNvPr id="126" name="任意多边形: 形状 125"/>
            <p:cNvSpPr/>
            <p:nvPr/>
          </p:nvSpPr>
          <p:spPr>
            <a:xfrm>
              <a:off x="4249126" y="3598852"/>
              <a:ext cx="220776" cy="181874"/>
            </a:xfrm>
            <a:custGeom>
              <a:avLst/>
              <a:gdLst>
                <a:gd name="connsiteX0" fmla="*/ -177 w 220776"/>
                <a:gd name="connsiteY0" fmla="*/ 43745 h 181874"/>
                <a:gd name="connsiteX1" fmla="*/ 14082 w 220776"/>
                <a:gd name="connsiteY1" fmla="*/ 61763 h 181874"/>
                <a:gd name="connsiteX2" fmla="*/ 149726 w 220776"/>
                <a:gd name="connsiteY2" fmla="*/ 162085 h 181874"/>
                <a:gd name="connsiteX3" fmla="*/ 170452 w 220776"/>
                <a:gd name="connsiteY3" fmla="*/ 181697 h 181874"/>
                <a:gd name="connsiteX4" fmla="*/ 220599 w 220776"/>
                <a:gd name="connsiteY4" fmla="*/ 128092 h 181874"/>
                <a:gd name="connsiteX5" fmla="*/ 194521 w 220776"/>
                <a:gd name="connsiteY5" fmla="*/ 95405 h 181874"/>
                <a:gd name="connsiteX6" fmla="*/ 115989 w 220776"/>
                <a:gd name="connsiteY6" fmla="*/ 35281 h 181874"/>
                <a:gd name="connsiteX7" fmla="*/ 115989 w 220776"/>
                <a:gd name="connsiteY7" fmla="*/ 35281 h 181874"/>
                <a:gd name="connsiteX8" fmla="*/ 76022 w 220776"/>
                <a:gd name="connsiteY8" fmla="*/ -178 h 18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776" h="181874">
                  <a:moveTo>
                    <a:pt x="-177" y="43745"/>
                  </a:moveTo>
                  <a:lnTo>
                    <a:pt x="14082" y="61763"/>
                  </a:lnTo>
                  <a:cubicBezTo>
                    <a:pt x="14082" y="61763"/>
                    <a:pt x="145223" y="153511"/>
                    <a:pt x="149726" y="162085"/>
                  </a:cubicBezTo>
                  <a:lnTo>
                    <a:pt x="170452" y="181697"/>
                  </a:lnTo>
                  <a:lnTo>
                    <a:pt x="220599" y="128092"/>
                  </a:lnTo>
                  <a:lnTo>
                    <a:pt x="194521" y="95405"/>
                  </a:lnTo>
                  <a:cubicBezTo>
                    <a:pt x="173651" y="69246"/>
                    <a:pt x="146687" y="48603"/>
                    <a:pt x="115989" y="35281"/>
                  </a:cubicBezTo>
                  <a:lnTo>
                    <a:pt x="115989" y="35281"/>
                  </a:lnTo>
                  <a:lnTo>
                    <a:pt x="76022" y="-178"/>
                  </a:lnTo>
                  <a:close/>
                </a:path>
              </a:pathLst>
            </a:custGeom>
            <a:solidFill>
              <a:srgbClr val="2F2E41"/>
            </a:solidFill>
            <a:ln w="4077" cap="flat">
              <a:noFill/>
              <a:prstDash val="solid"/>
              <a:miter/>
            </a:ln>
          </p:spPr>
          <p:txBody>
            <a:bodyPr rtlCol="0" anchor="ctr"/>
            <a:lstStyle/>
            <a:p>
              <a:endParaRPr lang="zh-CN" altLang="en-US"/>
            </a:p>
          </p:txBody>
        </p:sp>
        <p:sp>
          <p:nvSpPr>
            <p:cNvPr id="127" name="任意多边形: 形状 126"/>
            <p:cNvSpPr/>
            <p:nvPr/>
          </p:nvSpPr>
          <p:spPr>
            <a:xfrm>
              <a:off x="4691324" y="3055952"/>
              <a:ext cx="84407" cy="395125"/>
            </a:xfrm>
            <a:custGeom>
              <a:avLst/>
              <a:gdLst>
                <a:gd name="connsiteX0" fmla="*/ 30008 w 84407"/>
                <a:gd name="connsiteY0" fmla="*/ 338205 h 395125"/>
                <a:gd name="connsiteX1" fmla="*/ 6126 w 84407"/>
                <a:gd name="connsiteY1" fmla="*/ 107046 h 395125"/>
                <a:gd name="connsiteX2" fmla="*/ -177 w 84407"/>
                <a:gd name="connsiteY2" fmla="*/ 11909 h 395125"/>
                <a:gd name="connsiteX3" fmla="*/ 66666 w 84407"/>
                <a:gd name="connsiteY3" fmla="*/ -178 h 395125"/>
                <a:gd name="connsiteX4" fmla="*/ 72774 w 84407"/>
                <a:gd name="connsiteY4" fmla="*/ 106229 h 395125"/>
                <a:gd name="connsiteX5" fmla="*/ 73387 w 84407"/>
                <a:gd name="connsiteY5" fmla="*/ 338184 h 395125"/>
                <a:gd name="connsiteX6" fmla="*/ 75951 w 84407"/>
                <a:gd name="connsiteY6" fmla="*/ 384104 h 395125"/>
                <a:gd name="connsiteX7" fmla="*/ 30031 w 84407"/>
                <a:gd name="connsiteY7" fmla="*/ 386668 h 395125"/>
                <a:gd name="connsiteX8" fmla="*/ 27466 w 84407"/>
                <a:gd name="connsiteY8" fmla="*/ 340748 h 395125"/>
                <a:gd name="connsiteX9" fmla="*/ 30008 w 84407"/>
                <a:gd name="connsiteY9" fmla="*/ 338205 h 3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07" h="395125">
                  <a:moveTo>
                    <a:pt x="30008" y="338205"/>
                  </a:moveTo>
                  <a:lnTo>
                    <a:pt x="6126" y="107046"/>
                  </a:lnTo>
                  <a:lnTo>
                    <a:pt x="-177" y="11909"/>
                  </a:lnTo>
                  <a:lnTo>
                    <a:pt x="66666" y="-178"/>
                  </a:lnTo>
                  <a:cubicBezTo>
                    <a:pt x="66666" y="-178"/>
                    <a:pt x="64017" y="67849"/>
                    <a:pt x="72774" y="106229"/>
                  </a:cubicBezTo>
                  <a:cubicBezTo>
                    <a:pt x="81415" y="144103"/>
                    <a:pt x="73921" y="333130"/>
                    <a:pt x="73387" y="338184"/>
                  </a:cubicBezTo>
                  <a:cubicBezTo>
                    <a:pt x="86775" y="350156"/>
                    <a:pt x="87923" y="370715"/>
                    <a:pt x="75951" y="384104"/>
                  </a:cubicBezTo>
                  <a:cubicBezTo>
                    <a:pt x="63978" y="397493"/>
                    <a:pt x="43419" y="398641"/>
                    <a:pt x="30031" y="386668"/>
                  </a:cubicBezTo>
                  <a:cubicBezTo>
                    <a:pt x="16642" y="374696"/>
                    <a:pt x="15494" y="354137"/>
                    <a:pt x="27466" y="340748"/>
                  </a:cubicBezTo>
                  <a:cubicBezTo>
                    <a:pt x="28266" y="339854"/>
                    <a:pt x="29114" y="339005"/>
                    <a:pt x="30008" y="338205"/>
                  </a:cubicBezTo>
                  <a:close/>
                </a:path>
              </a:pathLst>
            </a:custGeom>
            <a:solidFill>
              <a:srgbClr val="A0616A"/>
            </a:solidFill>
            <a:ln w="4077" cap="flat">
              <a:noFill/>
              <a:prstDash val="solid"/>
              <a:miter/>
            </a:ln>
          </p:spPr>
          <p:txBody>
            <a:bodyPr rtlCol="0" anchor="ctr"/>
            <a:lstStyle/>
            <a:p>
              <a:endParaRPr lang="zh-CN" altLang="en-US"/>
            </a:p>
          </p:txBody>
        </p:sp>
        <p:sp>
          <p:nvSpPr>
            <p:cNvPr id="128" name="任意多边形: 形状 127"/>
            <p:cNvSpPr/>
            <p:nvPr/>
          </p:nvSpPr>
          <p:spPr>
            <a:xfrm>
              <a:off x="4641911" y="2852366"/>
              <a:ext cx="149834" cy="376496"/>
            </a:xfrm>
            <a:custGeom>
              <a:avLst/>
              <a:gdLst>
                <a:gd name="connsiteX0" fmla="*/ -177 w 149834"/>
                <a:gd name="connsiteY0" fmla="*/ 191713 h 376496"/>
                <a:gd name="connsiteX1" fmla="*/ 18444 w 149834"/>
                <a:gd name="connsiteY1" fmla="*/ 231554 h 376496"/>
                <a:gd name="connsiteX2" fmla="*/ 24943 w 149834"/>
                <a:gd name="connsiteY2" fmla="*/ 245429 h 376496"/>
                <a:gd name="connsiteX3" fmla="*/ 42445 w 149834"/>
                <a:gd name="connsiteY3" fmla="*/ 337082 h 376496"/>
                <a:gd name="connsiteX4" fmla="*/ 51181 w 149834"/>
                <a:gd name="connsiteY4" fmla="*/ 346362 h 376496"/>
                <a:gd name="connsiteX5" fmla="*/ 58708 w 149834"/>
                <a:gd name="connsiteY5" fmla="*/ 376319 h 376496"/>
                <a:gd name="connsiteX6" fmla="*/ 62245 w 149834"/>
                <a:gd name="connsiteY6" fmla="*/ 375593 h 376496"/>
                <a:gd name="connsiteX7" fmla="*/ 126027 w 149834"/>
                <a:gd name="connsiteY7" fmla="*/ 362383 h 376496"/>
                <a:gd name="connsiteX8" fmla="*/ 144617 w 149834"/>
                <a:gd name="connsiteY8" fmla="*/ 358544 h 376496"/>
                <a:gd name="connsiteX9" fmla="*/ 138209 w 149834"/>
                <a:gd name="connsiteY9" fmla="*/ 314320 h 376496"/>
                <a:gd name="connsiteX10" fmla="*/ 135912 w 149834"/>
                <a:gd name="connsiteY10" fmla="*/ 310995 h 376496"/>
                <a:gd name="connsiteX11" fmla="*/ 97854 w 149834"/>
                <a:gd name="connsiteY11" fmla="*/ 82921 h 376496"/>
                <a:gd name="connsiteX12" fmla="*/ 70195 w 149834"/>
                <a:gd name="connsiteY12" fmla="*/ 41991 h 376496"/>
                <a:gd name="connsiteX13" fmla="*/ 70134 w 149834"/>
                <a:gd name="connsiteY13" fmla="*/ 41931 h 376496"/>
                <a:gd name="connsiteX14" fmla="*/ 46375 w 149834"/>
                <a:gd name="connsiteY14" fmla="*/ 3027 h 376496"/>
                <a:gd name="connsiteX15" fmla="*/ 44924 w 149834"/>
                <a:gd name="connsiteY15" fmla="*/ 639 h 376496"/>
                <a:gd name="connsiteX16" fmla="*/ 43292 w 149834"/>
                <a:gd name="connsiteY16" fmla="*/ -178 h 37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834" h="376496">
                  <a:moveTo>
                    <a:pt x="-177" y="191713"/>
                  </a:moveTo>
                  <a:lnTo>
                    <a:pt x="18444" y="231554"/>
                  </a:lnTo>
                  <a:lnTo>
                    <a:pt x="24943" y="245429"/>
                  </a:lnTo>
                  <a:lnTo>
                    <a:pt x="42445" y="337082"/>
                  </a:lnTo>
                  <a:lnTo>
                    <a:pt x="51181" y="346362"/>
                  </a:lnTo>
                  <a:lnTo>
                    <a:pt x="58708" y="376319"/>
                  </a:lnTo>
                  <a:lnTo>
                    <a:pt x="62245" y="375593"/>
                  </a:lnTo>
                  <a:lnTo>
                    <a:pt x="126027" y="362383"/>
                  </a:lnTo>
                  <a:lnTo>
                    <a:pt x="144617" y="358544"/>
                  </a:lnTo>
                  <a:cubicBezTo>
                    <a:pt x="153255" y="344152"/>
                    <a:pt x="150577" y="325669"/>
                    <a:pt x="138209" y="314320"/>
                  </a:cubicBezTo>
                  <a:cubicBezTo>
                    <a:pt x="136940" y="313171"/>
                    <a:pt x="135881" y="312053"/>
                    <a:pt x="135912" y="310995"/>
                  </a:cubicBezTo>
                  <a:cubicBezTo>
                    <a:pt x="136970" y="247243"/>
                    <a:pt x="133070" y="130833"/>
                    <a:pt x="97854" y="82921"/>
                  </a:cubicBezTo>
                  <a:cubicBezTo>
                    <a:pt x="86669" y="67716"/>
                    <a:pt x="79959" y="52571"/>
                    <a:pt x="70195" y="41991"/>
                  </a:cubicBezTo>
                  <a:cubicBezTo>
                    <a:pt x="70165" y="41961"/>
                    <a:pt x="70165" y="41931"/>
                    <a:pt x="70134" y="41931"/>
                  </a:cubicBezTo>
                  <a:lnTo>
                    <a:pt x="46375" y="3027"/>
                  </a:lnTo>
                  <a:lnTo>
                    <a:pt x="44924" y="639"/>
                  </a:lnTo>
                  <a:lnTo>
                    <a:pt x="43292" y="-178"/>
                  </a:lnTo>
                  <a:close/>
                </a:path>
              </a:pathLst>
            </a:custGeom>
            <a:solidFill>
              <a:srgbClr val="9ABEAF"/>
            </a:solidFill>
            <a:ln w="4077" cap="flat">
              <a:noFill/>
              <a:prstDash val="solid"/>
              <a:miter/>
            </a:ln>
          </p:spPr>
          <p:txBody>
            <a:bodyPr rtlCol="0" anchor="ctr"/>
            <a:lstStyle/>
            <a:p>
              <a:endParaRPr lang="zh-CN" altLang="en-US"/>
            </a:p>
          </p:txBody>
        </p:sp>
        <p:sp>
          <p:nvSpPr>
            <p:cNvPr id="129" name="任意多边形: 形状 128"/>
            <p:cNvSpPr/>
            <p:nvPr/>
          </p:nvSpPr>
          <p:spPr>
            <a:xfrm>
              <a:off x="4444796" y="2583610"/>
              <a:ext cx="175117" cy="175117"/>
            </a:xfrm>
            <a:custGeom>
              <a:avLst/>
              <a:gdLst>
                <a:gd name="connsiteX0" fmla="*/ 175118 w 175117"/>
                <a:gd name="connsiteY0" fmla="*/ 87559 h 175117"/>
                <a:gd name="connsiteX1" fmla="*/ 87559 w 175117"/>
                <a:gd name="connsiteY1" fmla="*/ 175117 h 175117"/>
                <a:gd name="connsiteX2" fmla="*/ 0 w 175117"/>
                <a:gd name="connsiteY2" fmla="*/ 87559 h 175117"/>
                <a:gd name="connsiteX3" fmla="*/ 87559 w 175117"/>
                <a:gd name="connsiteY3" fmla="*/ 0 h 175117"/>
                <a:gd name="connsiteX4" fmla="*/ 175118 w 175117"/>
                <a:gd name="connsiteY4" fmla="*/ 87559 h 175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17" h="175117">
                  <a:moveTo>
                    <a:pt x="175118" y="87559"/>
                  </a:moveTo>
                  <a:cubicBezTo>
                    <a:pt x="175118" y="135916"/>
                    <a:pt x="135916" y="175117"/>
                    <a:pt x="87559" y="175117"/>
                  </a:cubicBezTo>
                  <a:cubicBezTo>
                    <a:pt x="39201" y="175117"/>
                    <a:pt x="0" y="135916"/>
                    <a:pt x="0" y="87559"/>
                  </a:cubicBezTo>
                  <a:cubicBezTo>
                    <a:pt x="0" y="39201"/>
                    <a:pt x="39201" y="0"/>
                    <a:pt x="87559" y="0"/>
                  </a:cubicBezTo>
                  <a:cubicBezTo>
                    <a:pt x="135916" y="0"/>
                    <a:pt x="175118" y="39201"/>
                    <a:pt x="175118" y="87559"/>
                  </a:cubicBezTo>
                  <a:close/>
                </a:path>
              </a:pathLst>
            </a:custGeom>
            <a:solidFill>
              <a:srgbClr val="A0616A"/>
            </a:solidFill>
            <a:ln w="4077" cap="flat">
              <a:noFill/>
              <a:prstDash val="solid"/>
              <a:miter/>
            </a:ln>
          </p:spPr>
          <p:txBody>
            <a:bodyPr rtlCol="0" anchor="ctr"/>
            <a:lstStyle/>
            <a:p>
              <a:endParaRPr lang="zh-CN" altLang="en-US"/>
            </a:p>
          </p:txBody>
        </p:sp>
        <p:sp>
          <p:nvSpPr>
            <p:cNvPr id="130" name="任意多边形: 形状 129"/>
            <p:cNvSpPr/>
            <p:nvPr/>
          </p:nvSpPr>
          <p:spPr>
            <a:xfrm>
              <a:off x="4425174" y="2538953"/>
              <a:ext cx="213481" cy="199923"/>
            </a:xfrm>
            <a:custGeom>
              <a:avLst/>
              <a:gdLst>
                <a:gd name="connsiteX0" fmla="*/ 210973 w 213481"/>
                <a:gd name="connsiteY0" fmla="*/ 113198 h 199923"/>
                <a:gd name="connsiteX1" fmla="*/ 208190 w 213481"/>
                <a:gd name="connsiteY1" fmla="*/ 62452 h 199923"/>
                <a:gd name="connsiteX2" fmla="*/ 169193 w 213481"/>
                <a:gd name="connsiteY2" fmla="*/ 36607 h 199923"/>
                <a:gd name="connsiteX3" fmla="*/ 163585 w 213481"/>
                <a:gd name="connsiteY3" fmla="*/ 18634 h 199923"/>
                <a:gd name="connsiteX4" fmla="*/ 144430 w 213481"/>
                <a:gd name="connsiteY4" fmla="*/ 9628 h 199923"/>
                <a:gd name="connsiteX5" fmla="*/ 94047 w 213481"/>
                <a:gd name="connsiteY5" fmla="*/ -176 h 199923"/>
                <a:gd name="connsiteX6" fmla="*/ 46734 w 213481"/>
                <a:gd name="connsiteY6" fmla="*/ 18153 h 199923"/>
                <a:gd name="connsiteX7" fmla="*/ 46475 w 213481"/>
                <a:gd name="connsiteY7" fmla="*/ 18533 h 199923"/>
                <a:gd name="connsiteX8" fmla="*/ 43303 w 213481"/>
                <a:gd name="connsiteY8" fmla="*/ 26107 h 199923"/>
                <a:gd name="connsiteX9" fmla="*/ 38610 w 213481"/>
                <a:gd name="connsiteY9" fmla="*/ 30427 h 199923"/>
                <a:gd name="connsiteX10" fmla="*/ 32263 w 213481"/>
                <a:gd name="connsiteY10" fmla="*/ 29649 h 199923"/>
                <a:gd name="connsiteX11" fmla="*/ 22738 w 213481"/>
                <a:gd name="connsiteY11" fmla="*/ 31918 h 199923"/>
                <a:gd name="connsiteX12" fmla="*/ 21718 w 213481"/>
                <a:gd name="connsiteY12" fmla="*/ 35229 h 199923"/>
                <a:gd name="connsiteX13" fmla="*/ 21549 w 213481"/>
                <a:gd name="connsiteY13" fmla="*/ 38461 h 199923"/>
                <a:gd name="connsiteX14" fmla="*/ 17006 w 213481"/>
                <a:gd name="connsiteY14" fmla="*/ 36650 h 199923"/>
                <a:gd name="connsiteX15" fmla="*/ 8020 w 213481"/>
                <a:gd name="connsiteY15" fmla="*/ 40464 h 199923"/>
                <a:gd name="connsiteX16" fmla="*/ 7615 w 213481"/>
                <a:gd name="connsiteY16" fmla="*/ 44211 h 199923"/>
                <a:gd name="connsiteX17" fmla="*/ 8220 w 213481"/>
                <a:gd name="connsiteY17" fmla="*/ 48055 h 199923"/>
                <a:gd name="connsiteX18" fmla="*/ 2582 w 213481"/>
                <a:gd name="connsiteY18" fmla="*/ 49326 h 199923"/>
                <a:gd name="connsiteX19" fmla="*/ 174 w 213481"/>
                <a:gd name="connsiteY19" fmla="*/ 56926 h 199923"/>
                <a:gd name="connsiteX20" fmla="*/ 17677 w 213481"/>
                <a:gd name="connsiteY20" fmla="*/ 83072 h 199923"/>
                <a:gd name="connsiteX21" fmla="*/ 29559 w 213481"/>
                <a:gd name="connsiteY21" fmla="*/ 91151 h 199923"/>
                <a:gd name="connsiteX22" fmla="*/ 32357 w 213481"/>
                <a:gd name="connsiteY22" fmla="*/ 92436 h 199923"/>
                <a:gd name="connsiteX23" fmla="*/ 142520 w 213481"/>
                <a:gd name="connsiteY23" fmla="*/ 117391 h 199923"/>
                <a:gd name="connsiteX24" fmla="*/ 135679 w 213481"/>
                <a:gd name="connsiteY24" fmla="*/ 139339 h 199923"/>
                <a:gd name="connsiteX25" fmla="*/ 145951 w 213481"/>
                <a:gd name="connsiteY25" fmla="*/ 161980 h 199923"/>
                <a:gd name="connsiteX26" fmla="*/ 150870 w 213481"/>
                <a:gd name="connsiteY26" fmla="*/ 164234 h 199923"/>
                <a:gd name="connsiteX27" fmla="*/ 155587 w 213481"/>
                <a:gd name="connsiteY27" fmla="*/ 166417 h 199923"/>
                <a:gd name="connsiteX28" fmla="*/ 160559 w 213481"/>
                <a:gd name="connsiteY28" fmla="*/ 186605 h 199923"/>
                <a:gd name="connsiteX29" fmla="*/ 154981 w 213481"/>
                <a:gd name="connsiteY29" fmla="*/ 191924 h 199923"/>
                <a:gd name="connsiteX30" fmla="*/ 162540 w 213481"/>
                <a:gd name="connsiteY30" fmla="*/ 199744 h 199923"/>
                <a:gd name="connsiteX31" fmla="*/ 173265 w 213481"/>
                <a:gd name="connsiteY31" fmla="*/ 193399 h 199923"/>
                <a:gd name="connsiteX32" fmla="*/ 210973 w 213481"/>
                <a:gd name="connsiteY32" fmla="*/ 113198 h 19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3481" h="199923">
                  <a:moveTo>
                    <a:pt x="210973" y="113198"/>
                  </a:moveTo>
                  <a:cubicBezTo>
                    <a:pt x="213538" y="98484"/>
                    <a:pt x="215536" y="79409"/>
                    <a:pt x="208190" y="62452"/>
                  </a:cubicBezTo>
                  <a:cubicBezTo>
                    <a:pt x="201983" y="48182"/>
                    <a:pt x="186454" y="34802"/>
                    <a:pt x="169193" y="36607"/>
                  </a:cubicBezTo>
                  <a:cubicBezTo>
                    <a:pt x="170862" y="30037"/>
                    <a:pt x="168693" y="23088"/>
                    <a:pt x="163585" y="18634"/>
                  </a:cubicBezTo>
                  <a:cubicBezTo>
                    <a:pt x="157963" y="14221"/>
                    <a:pt x="151414" y="11142"/>
                    <a:pt x="144430" y="9628"/>
                  </a:cubicBezTo>
                  <a:cubicBezTo>
                    <a:pt x="128206" y="4859"/>
                    <a:pt x="111400" y="-84"/>
                    <a:pt x="94047" y="-176"/>
                  </a:cubicBezTo>
                  <a:cubicBezTo>
                    <a:pt x="74572" y="-282"/>
                    <a:pt x="57316" y="6390"/>
                    <a:pt x="46734" y="18153"/>
                  </a:cubicBezTo>
                  <a:lnTo>
                    <a:pt x="46475" y="18533"/>
                  </a:lnTo>
                  <a:lnTo>
                    <a:pt x="43303" y="26107"/>
                  </a:lnTo>
                  <a:cubicBezTo>
                    <a:pt x="42444" y="28163"/>
                    <a:pt x="40730" y="29741"/>
                    <a:pt x="38610" y="30427"/>
                  </a:cubicBezTo>
                  <a:cubicBezTo>
                    <a:pt x="36484" y="31127"/>
                    <a:pt x="34157" y="30842"/>
                    <a:pt x="32263" y="29649"/>
                  </a:cubicBezTo>
                  <a:cubicBezTo>
                    <a:pt x="29006" y="27646"/>
                    <a:pt x="24742" y="28661"/>
                    <a:pt x="22738" y="31918"/>
                  </a:cubicBezTo>
                  <a:cubicBezTo>
                    <a:pt x="22123" y="32918"/>
                    <a:pt x="21772" y="34057"/>
                    <a:pt x="21718" y="35229"/>
                  </a:cubicBezTo>
                  <a:lnTo>
                    <a:pt x="21549" y="38461"/>
                  </a:lnTo>
                  <a:lnTo>
                    <a:pt x="17006" y="36650"/>
                  </a:lnTo>
                  <a:cubicBezTo>
                    <a:pt x="13471" y="35222"/>
                    <a:pt x="9448" y="36929"/>
                    <a:pt x="8020" y="40464"/>
                  </a:cubicBezTo>
                  <a:cubicBezTo>
                    <a:pt x="7540" y="41651"/>
                    <a:pt x="7400" y="42948"/>
                    <a:pt x="7615" y="44211"/>
                  </a:cubicBezTo>
                  <a:lnTo>
                    <a:pt x="8220" y="48055"/>
                  </a:lnTo>
                  <a:cubicBezTo>
                    <a:pt x="6246" y="47697"/>
                    <a:pt x="4211" y="48156"/>
                    <a:pt x="2582" y="49326"/>
                  </a:cubicBezTo>
                  <a:cubicBezTo>
                    <a:pt x="213" y="51067"/>
                    <a:pt x="-760" y="54138"/>
                    <a:pt x="174" y="56926"/>
                  </a:cubicBezTo>
                  <a:cubicBezTo>
                    <a:pt x="3699" y="66983"/>
                    <a:pt x="9722" y="75980"/>
                    <a:pt x="17677" y="83072"/>
                  </a:cubicBezTo>
                  <a:cubicBezTo>
                    <a:pt x="21247" y="86299"/>
                    <a:pt x="25245" y="89017"/>
                    <a:pt x="29559" y="91151"/>
                  </a:cubicBezTo>
                  <a:cubicBezTo>
                    <a:pt x="30456" y="91603"/>
                    <a:pt x="31389" y="92032"/>
                    <a:pt x="32357" y="92436"/>
                  </a:cubicBezTo>
                  <a:cubicBezTo>
                    <a:pt x="67251" y="107397"/>
                    <a:pt x="104586" y="115855"/>
                    <a:pt x="142520" y="117391"/>
                  </a:cubicBezTo>
                  <a:cubicBezTo>
                    <a:pt x="138933" y="124234"/>
                    <a:pt x="136615" y="131670"/>
                    <a:pt x="135679" y="139339"/>
                  </a:cubicBezTo>
                  <a:cubicBezTo>
                    <a:pt x="134623" y="148210"/>
                    <a:pt x="138581" y="156932"/>
                    <a:pt x="145951" y="161980"/>
                  </a:cubicBezTo>
                  <a:cubicBezTo>
                    <a:pt x="147520" y="162877"/>
                    <a:pt x="149166" y="163631"/>
                    <a:pt x="150870" y="164234"/>
                  </a:cubicBezTo>
                  <a:cubicBezTo>
                    <a:pt x="152498" y="164834"/>
                    <a:pt x="154075" y="165565"/>
                    <a:pt x="155587" y="166417"/>
                  </a:cubicBezTo>
                  <a:cubicBezTo>
                    <a:pt x="162534" y="170619"/>
                    <a:pt x="164760" y="179658"/>
                    <a:pt x="160559" y="186605"/>
                  </a:cubicBezTo>
                  <a:cubicBezTo>
                    <a:pt x="159206" y="188843"/>
                    <a:pt x="157280" y="190679"/>
                    <a:pt x="154981" y="191924"/>
                  </a:cubicBezTo>
                  <a:cubicBezTo>
                    <a:pt x="154981" y="191924"/>
                    <a:pt x="161498" y="199879"/>
                    <a:pt x="162540" y="199744"/>
                  </a:cubicBezTo>
                  <a:cubicBezTo>
                    <a:pt x="166691" y="198802"/>
                    <a:pt x="170442" y="196583"/>
                    <a:pt x="173265" y="193399"/>
                  </a:cubicBezTo>
                  <a:cubicBezTo>
                    <a:pt x="192228" y="174987"/>
                    <a:pt x="204915" y="148019"/>
                    <a:pt x="210973" y="113198"/>
                  </a:cubicBezTo>
                  <a:close/>
                </a:path>
              </a:pathLst>
            </a:custGeom>
            <a:solidFill>
              <a:srgbClr val="2F2E41"/>
            </a:solidFill>
            <a:ln w="4077" cap="flat">
              <a:noFill/>
              <a:prstDash val="solid"/>
              <a:miter/>
            </a:ln>
          </p:spPr>
          <p:txBody>
            <a:bodyPr rtlCol="0" anchor="ctr"/>
            <a:lstStyle/>
            <a:p>
              <a:endParaRPr lang="zh-CN" altLang="en-US"/>
            </a:p>
          </p:txBody>
        </p:sp>
        <p:sp>
          <p:nvSpPr>
            <p:cNvPr id="133" name="任意多边形: 形状 132"/>
            <p:cNvSpPr/>
            <p:nvPr/>
          </p:nvSpPr>
          <p:spPr>
            <a:xfrm>
              <a:off x="3245256" y="3408463"/>
              <a:ext cx="72161" cy="167430"/>
            </a:xfrm>
            <a:custGeom>
              <a:avLst/>
              <a:gdLst>
                <a:gd name="connsiteX0" fmla="*/ 38216 w 72161"/>
                <a:gd name="connsiteY0" fmla="*/ 167241 h 167430"/>
                <a:gd name="connsiteX1" fmla="*/ 2542 w 72161"/>
                <a:gd name="connsiteY1" fmla="*/ 133484 h 167430"/>
                <a:gd name="connsiteX2" fmla="*/ -165 w 72161"/>
                <a:gd name="connsiteY2" fmla="*/ 35465 h 167430"/>
                <a:gd name="connsiteX3" fmla="*/ 33637 w 72161"/>
                <a:gd name="connsiteY3" fmla="*/ -165 h 167430"/>
                <a:gd name="connsiteX4" fmla="*/ 69265 w 72161"/>
                <a:gd name="connsiteY4" fmla="*/ 33548 h 167430"/>
                <a:gd name="connsiteX5" fmla="*/ 71972 w 72161"/>
                <a:gd name="connsiteY5" fmla="*/ 131567 h 167430"/>
                <a:gd name="connsiteX6" fmla="*/ 38216 w 72161"/>
                <a:gd name="connsiteY6" fmla="*/ 167241 h 16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61" h="167430">
                  <a:moveTo>
                    <a:pt x="38216" y="167241"/>
                  </a:moveTo>
                  <a:cubicBezTo>
                    <a:pt x="19052" y="167748"/>
                    <a:pt x="3093" y="152647"/>
                    <a:pt x="2542" y="133484"/>
                  </a:cubicBezTo>
                  <a:lnTo>
                    <a:pt x="-165" y="35465"/>
                  </a:lnTo>
                  <a:cubicBezTo>
                    <a:pt x="-670" y="16292"/>
                    <a:pt x="14464" y="340"/>
                    <a:pt x="33637" y="-165"/>
                  </a:cubicBezTo>
                  <a:cubicBezTo>
                    <a:pt x="52776" y="-669"/>
                    <a:pt x="68712" y="14411"/>
                    <a:pt x="69265" y="33548"/>
                  </a:cubicBezTo>
                  <a:lnTo>
                    <a:pt x="71972" y="131567"/>
                  </a:lnTo>
                  <a:cubicBezTo>
                    <a:pt x="72479" y="150731"/>
                    <a:pt x="57378" y="166689"/>
                    <a:pt x="38216" y="167241"/>
                  </a:cubicBezTo>
                  <a:close/>
                </a:path>
              </a:pathLst>
            </a:custGeom>
            <a:solidFill>
              <a:srgbClr val="3F3D56"/>
            </a:solidFill>
            <a:ln w="4077" cap="flat">
              <a:noFill/>
              <a:prstDash val="solid"/>
              <a:miter/>
            </a:ln>
          </p:spPr>
          <p:txBody>
            <a:bodyPr rtlCol="0" anchor="ctr"/>
            <a:lstStyle/>
            <a:p>
              <a:endParaRPr lang="zh-CN" altLang="en-US"/>
            </a:p>
          </p:txBody>
        </p:sp>
        <p:sp>
          <p:nvSpPr>
            <p:cNvPr id="134" name="任意多边形: 形状 133"/>
            <p:cNvSpPr/>
            <p:nvPr/>
          </p:nvSpPr>
          <p:spPr>
            <a:xfrm>
              <a:off x="1879014" y="2903361"/>
              <a:ext cx="3305984" cy="1030760"/>
            </a:xfrm>
            <a:custGeom>
              <a:avLst/>
              <a:gdLst>
                <a:gd name="connsiteX0" fmla="*/ 2936001 w 3305984"/>
                <a:gd name="connsiteY0" fmla="*/ 1030583 h 1030760"/>
                <a:gd name="connsiteX1" fmla="*/ 2762538 w 3305984"/>
                <a:gd name="connsiteY1" fmla="*/ 1024602 h 1030760"/>
                <a:gd name="connsiteX2" fmla="*/ 1576154 w 3305984"/>
                <a:gd name="connsiteY2" fmla="*/ 822393 h 1030760"/>
                <a:gd name="connsiteX3" fmla="*/ 433857 w 3305984"/>
                <a:gd name="connsiteY3" fmla="*/ 443510 h 1030760"/>
                <a:gd name="connsiteX4" fmla="*/ 103998 w 3305984"/>
                <a:gd name="connsiteY4" fmla="*/ 259052 h 1030760"/>
                <a:gd name="connsiteX5" fmla="*/ 1758 w 3305984"/>
                <a:gd name="connsiteY5" fmla="*/ 103171 h 1030760"/>
                <a:gd name="connsiteX6" fmla="*/ 361560 w 3305984"/>
                <a:gd name="connsiteY6" fmla="*/ -178 h 1030760"/>
                <a:gd name="connsiteX7" fmla="*/ 361611 w 3305984"/>
                <a:gd name="connsiteY7" fmla="*/ 12079 h 1030760"/>
                <a:gd name="connsiteX8" fmla="*/ 13652 w 3305984"/>
                <a:gd name="connsiteY8" fmla="*/ 106140 h 1030760"/>
                <a:gd name="connsiteX9" fmla="*/ 438918 w 3305984"/>
                <a:gd name="connsiteY9" fmla="*/ 432346 h 1030760"/>
                <a:gd name="connsiteX10" fmla="*/ 1579122 w 3305984"/>
                <a:gd name="connsiteY10" fmla="*/ 810503 h 1030760"/>
                <a:gd name="connsiteX11" fmla="*/ 2763316 w 3305984"/>
                <a:gd name="connsiteY11" fmla="*/ 1012369 h 1030760"/>
                <a:gd name="connsiteX12" fmla="*/ 3291980 w 3305984"/>
                <a:gd name="connsiteY12" fmla="*/ 924208 h 1030760"/>
                <a:gd name="connsiteX13" fmla="*/ 2999080 w 3305984"/>
                <a:gd name="connsiteY13" fmla="*/ 661914 h 1030760"/>
                <a:gd name="connsiteX14" fmla="*/ 3004714 w 3305984"/>
                <a:gd name="connsiteY14" fmla="*/ 651030 h 1030760"/>
                <a:gd name="connsiteX15" fmla="*/ 3303874 w 3305984"/>
                <a:gd name="connsiteY15" fmla="*/ 927176 h 1030760"/>
                <a:gd name="connsiteX16" fmla="*/ 3140385 w 3305984"/>
                <a:gd name="connsiteY16" fmla="*/ 1016746 h 1030760"/>
                <a:gd name="connsiteX17" fmla="*/ 2936001 w 3305984"/>
                <a:gd name="connsiteY17" fmla="*/ 1030583 h 103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05984" h="1030760">
                  <a:moveTo>
                    <a:pt x="2936001" y="1030583"/>
                  </a:moveTo>
                  <a:cubicBezTo>
                    <a:pt x="2883247" y="1030583"/>
                    <a:pt x="2825425" y="1028589"/>
                    <a:pt x="2762538" y="1024602"/>
                  </a:cubicBezTo>
                  <a:cubicBezTo>
                    <a:pt x="2437261" y="1003946"/>
                    <a:pt x="2015929" y="932132"/>
                    <a:pt x="1576154" y="822393"/>
                  </a:cubicBezTo>
                  <a:cubicBezTo>
                    <a:pt x="1136381" y="712654"/>
                    <a:pt x="730703" y="578094"/>
                    <a:pt x="433857" y="443510"/>
                  </a:cubicBezTo>
                  <a:cubicBezTo>
                    <a:pt x="289254" y="377947"/>
                    <a:pt x="178272" y="315888"/>
                    <a:pt x="103998" y="259052"/>
                  </a:cubicBezTo>
                  <a:cubicBezTo>
                    <a:pt x="25361" y="198882"/>
                    <a:pt x="-9036" y="146434"/>
                    <a:pt x="1758" y="103171"/>
                  </a:cubicBezTo>
                  <a:cubicBezTo>
                    <a:pt x="22791" y="18888"/>
                    <a:pt x="209029" y="449"/>
                    <a:pt x="361560" y="-178"/>
                  </a:cubicBezTo>
                  <a:lnTo>
                    <a:pt x="361611" y="12079"/>
                  </a:lnTo>
                  <a:cubicBezTo>
                    <a:pt x="152147" y="12939"/>
                    <a:pt x="28573" y="46345"/>
                    <a:pt x="13652" y="106140"/>
                  </a:cubicBezTo>
                  <a:cubicBezTo>
                    <a:pt x="-5354" y="182298"/>
                    <a:pt x="149651" y="301193"/>
                    <a:pt x="438918" y="432346"/>
                  </a:cubicBezTo>
                  <a:cubicBezTo>
                    <a:pt x="735112" y="566635"/>
                    <a:pt x="1140043" y="700936"/>
                    <a:pt x="1579122" y="810503"/>
                  </a:cubicBezTo>
                  <a:cubicBezTo>
                    <a:pt x="2018199" y="920066"/>
                    <a:pt x="2438755" y="991757"/>
                    <a:pt x="2763316" y="1012369"/>
                  </a:cubicBezTo>
                  <a:cubicBezTo>
                    <a:pt x="3080277" y="1032502"/>
                    <a:pt x="3272976" y="1000367"/>
                    <a:pt x="3291980" y="924208"/>
                  </a:cubicBezTo>
                  <a:cubicBezTo>
                    <a:pt x="3307758" y="860975"/>
                    <a:pt x="3203737" y="767827"/>
                    <a:pt x="2999080" y="661914"/>
                  </a:cubicBezTo>
                  <a:lnTo>
                    <a:pt x="3004714" y="651030"/>
                  </a:lnTo>
                  <a:cubicBezTo>
                    <a:pt x="3153420" y="727987"/>
                    <a:pt x="3326034" y="838364"/>
                    <a:pt x="3303874" y="927176"/>
                  </a:cubicBezTo>
                  <a:cubicBezTo>
                    <a:pt x="3293078" y="970439"/>
                    <a:pt x="3238073" y="1000575"/>
                    <a:pt x="3140385" y="1016746"/>
                  </a:cubicBezTo>
                  <a:cubicBezTo>
                    <a:pt x="3084700" y="1025963"/>
                    <a:pt x="3016303" y="1030583"/>
                    <a:pt x="2936001" y="1030583"/>
                  </a:cubicBezTo>
                  <a:close/>
                </a:path>
              </a:pathLst>
            </a:custGeom>
            <a:solidFill>
              <a:srgbClr val="CCCCCC"/>
            </a:solidFill>
            <a:ln w="4077" cap="flat">
              <a:noFill/>
              <a:prstDash val="solid"/>
              <a:miter/>
            </a:ln>
          </p:spPr>
          <p:txBody>
            <a:bodyPr rtlCol="0" anchor="ctr"/>
            <a:lstStyle/>
            <a:p>
              <a:endParaRPr lang="zh-CN" altLang="en-US"/>
            </a:p>
          </p:txBody>
        </p:sp>
        <p:sp>
          <p:nvSpPr>
            <p:cNvPr id="135" name="任意多边形: 形状 134"/>
            <p:cNvSpPr/>
            <p:nvPr/>
          </p:nvSpPr>
          <p:spPr>
            <a:xfrm>
              <a:off x="1927501" y="2703922"/>
              <a:ext cx="1880493" cy="1149904"/>
            </a:xfrm>
            <a:custGeom>
              <a:avLst/>
              <a:gdLst>
                <a:gd name="connsiteX0" fmla="*/ 87614 w 1880493"/>
                <a:gd name="connsiteY0" fmla="*/ 1149727 h 1149904"/>
                <a:gd name="connsiteX1" fmla="*/ 6491 w 1880493"/>
                <a:gd name="connsiteY1" fmla="*/ 1118645 h 1149904"/>
                <a:gd name="connsiteX2" fmla="*/ 124734 w 1880493"/>
                <a:gd name="connsiteY2" fmla="*/ 905982 h 1149904"/>
                <a:gd name="connsiteX3" fmla="*/ 133320 w 1880493"/>
                <a:gd name="connsiteY3" fmla="*/ 914728 h 1149904"/>
                <a:gd name="connsiteX4" fmla="*/ 17080 w 1880493"/>
                <a:gd name="connsiteY4" fmla="*/ 1112477 h 1149904"/>
                <a:gd name="connsiteX5" fmla="*/ 125957 w 1880493"/>
                <a:gd name="connsiteY5" fmla="*/ 1134964 h 1149904"/>
                <a:gd name="connsiteX6" fmla="*/ 355048 w 1880493"/>
                <a:gd name="connsiteY6" fmla="*/ 1073455 h 1149904"/>
                <a:gd name="connsiteX7" fmla="*/ 1037622 w 1880493"/>
                <a:gd name="connsiteY7" fmla="*/ 742252 h 1149904"/>
                <a:gd name="connsiteX8" fmla="*/ 1662432 w 1880493"/>
                <a:gd name="connsiteY8" fmla="*/ 311887 h 1149904"/>
                <a:gd name="connsiteX9" fmla="*/ 1743244 w 1880493"/>
                <a:gd name="connsiteY9" fmla="*/ 238462 h 1149904"/>
                <a:gd name="connsiteX10" fmla="*/ 1828944 w 1880493"/>
                <a:gd name="connsiteY10" fmla="*/ 142949 h 1149904"/>
                <a:gd name="connsiteX11" fmla="*/ 1863092 w 1880493"/>
                <a:gd name="connsiteY11" fmla="*/ 37152 h 1149904"/>
                <a:gd name="connsiteX12" fmla="*/ 1613227 w 1880493"/>
                <a:gd name="connsiteY12" fmla="*/ 46766 h 1149904"/>
                <a:gd name="connsiteX13" fmla="*/ 1609672 w 1880493"/>
                <a:gd name="connsiteY13" fmla="*/ 35036 h 1149904"/>
                <a:gd name="connsiteX14" fmla="*/ 1873683 w 1880493"/>
                <a:gd name="connsiteY14" fmla="*/ 30984 h 1149904"/>
                <a:gd name="connsiteX15" fmla="*/ 1838815 w 1880493"/>
                <a:gd name="connsiteY15" fmla="*/ 150219 h 1149904"/>
                <a:gd name="connsiteX16" fmla="*/ 1751795 w 1880493"/>
                <a:gd name="connsiteY16" fmla="*/ 247244 h 1149904"/>
                <a:gd name="connsiteX17" fmla="*/ 1670408 w 1880493"/>
                <a:gd name="connsiteY17" fmla="*/ 321193 h 1149904"/>
                <a:gd name="connsiteX18" fmla="*/ 1043791 w 1880493"/>
                <a:gd name="connsiteY18" fmla="*/ 752841 h 1149904"/>
                <a:gd name="connsiteX19" fmla="*/ 359210 w 1880493"/>
                <a:gd name="connsiteY19" fmla="*/ 1084986 h 1149904"/>
                <a:gd name="connsiteX20" fmla="*/ 127409 w 1880493"/>
                <a:gd name="connsiteY20" fmla="*/ 1147133 h 1149904"/>
                <a:gd name="connsiteX21" fmla="*/ 87614 w 1880493"/>
                <a:gd name="connsiteY21" fmla="*/ 1149727 h 114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0493" h="1149904">
                  <a:moveTo>
                    <a:pt x="87614" y="1149727"/>
                  </a:moveTo>
                  <a:cubicBezTo>
                    <a:pt x="45751" y="1149727"/>
                    <a:pt x="18536" y="1139325"/>
                    <a:pt x="6491" y="1118645"/>
                  </a:cubicBezTo>
                  <a:cubicBezTo>
                    <a:pt x="-17264" y="1077868"/>
                    <a:pt x="22520" y="1006317"/>
                    <a:pt x="124734" y="905982"/>
                  </a:cubicBezTo>
                  <a:lnTo>
                    <a:pt x="133320" y="914728"/>
                  </a:lnTo>
                  <a:cubicBezTo>
                    <a:pt x="38374" y="1007933"/>
                    <a:pt x="-2908" y="1078159"/>
                    <a:pt x="17080" y="1112477"/>
                  </a:cubicBezTo>
                  <a:cubicBezTo>
                    <a:pt x="29728" y="1134182"/>
                    <a:pt x="67369" y="1141962"/>
                    <a:pt x="125957" y="1134964"/>
                  </a:cubicBezTo>
                  <a:cubicBezTo>
                    <a:pt x="184118" y="1128021"/>
                    <a:pt x="261195" y="1107326"/>
                    <a:pt x="355048" y="1073455"/>
                  </a:cubicBezTo>
                  <a:cubicBezTo>
                    <a:pt x="548264" y="1003723"/>
                    <a:pt x="790674" y="886100"/>
                    <a:pt x="1037622" y="742252"/>
                  </a:cubicBezTo>
                  <a:cubicBezTo>
                    <a:pt x="1284563" y="598407"/>
                    <a:pt x="1506456" y="445565"/>
                    <a:pt x="1662432" y="311887"/>
                  </a:cubicBezTo>
                  <a:cubicBezTo>
                    <a:pt x="1692391" y="286205"/>
                    <a:pt x="1719580" y="261500"/>
                    <a:pt x="1743244" y="238462"/>
                  </a:cubicBezTo>
                  <a:cubicBezTo>
                    <a:pt x="1774308" y="208957"/>
                    <a:pt x="1802966" y="177017"/>
                    <a:pt x="1828944" y="142949"/>
                  </a:cubicBezTo>
                  <a:cubicBezTo>
                    <a:pt x="1863930" y="95445"/>
                    <a:pt x="1875738" y="58862"/>
                    <a:pt x="1863092" y="37152"/>
                  </a:cubicBezTo>
                  <a:cubicBezTo>
                    <a:pt x="1841969" y="894"/>
                    <a:pt x="1753237" y="4304"/>
                    <a:pt x="1613227" y="46766"/>
                  </a:cubicBezTo>
                  <a:lnTo>
                    <a:pt x="1609672" y="35036"/>
                  </a:lnTo>
                  <a:cubicBezTo>
                    <a:pt x="1759886" y="-10515"/>
                    <a:pt x="1848714" y="-11882"/>
                    <a:pt x="1873683" y="30984"/>
                  </a:cubicBezTo>
                  <a:cubicBezTo>
                    <a:pt x="1889198" y="57617"/>
                    <a:pt x="1877465" y="97733"/>
                    <a:pt x="1838815" y="150219"/>
                  </a:cubicBezTo>
                  <a:cubicBezTo>
                    <a:pt x="1812439" y="184827"/>
                    <a:pt x="1783340" y="217272"/>
                    <a:pt x="1751795" y="247244"/>
                  </a:cubicBezTo>
                  <a:cubicBezTo>
                    <a:pt x="1727947" y="270463"/>
                    <a:pt x="1700564" y="295342"/>
                    <a:pt x="1670408" y="321193"/>
                  </a:cubicBezTo>
                  <a:cubicBezTo>
                    <a:pt x="1513888" y="455340"/>
                    <a:pt x="1291352" y="608637"/>
                    <a:pt x="1043791" y="752841"/>
                  </a:cubicBezTo>
                  <a:cubicBezTo>
                    <a:pt x="796224" y="897053"/>
                    <a:pt x="553100" y="1015011"/>
                    <a:pt x="359210" y="1084986"/>
                  </a:cubicBezTo>
                  <a:cubicBezTo>
                    <a:pt x="264483" y="1119172"/>
                    <a:pt x="186494" y="1140083"/>
                    <a:pt x="127409" y="1147133"/>
                  </a:cubicBezTo>
                  <a:cubicBezTo>
                    <a:pt x="114207" y="1148780"/>
                    <a:pt x="100918" y="1149646"/>
                    <a:pt x="87614" y="1149727"/>
                  </a:cubicBezTo>
                  <a:close/>
                </a:path>
              </a:pathLst>
            </a:custGeom>
            <a:solidFill>
              <a:srgbClr val="CCCCCC"/>
            </a:solidFill>
            <a:ln w="4077" cap="flat">
              <a:noFill/>
              <a:prstDash val="solid"/>
              <a:miter/>
            </a:ln>
          </p:spPr>
          <p:txBody>
            <a:bodyPr rtlCol="0" anchor="ctr"/>
            <a:lstStyle/>
            <a:p>
              <a:endParaRPr lang="zh-CN" altLang="en-US"/>
            </a:p>
          </p:txBody>
        </p:sp>
        <p:sp>
          <p:nvSpPr>
            <p:cNvPr id="136" name="任意多边形: 形状 135"/>
            <p:cNvSpPr/>
            <p:nvPr/>
          </p:nvSpPr>
          <p:spPr>
            <a:xfrm>
              <a:off x="3977342" y="3346151"/>
              <a:ext cx="282453" cy="72531"/>
            </a:xfrm>
            <a:custGeom>
              <a:avLst/>
              <a:gdLst>
                <a:gd name="connsiteX0" fmla="*/ 274859 w 282453"/>
                <a:gd name="connsiteY0" fmla="*/ 4254 h 72531"/>
                <a:gd name="connsiteX1" fmla="*/ 55169 w 282453"/>
                <a:gd name="connsiteY1" fmla="*/ 129 h 72531"/>
                <a:gd name="connsiteX2" fmla="*/ 1847 w 282453"/>
                <a:gd name="connsiteY2" fmla="*/ 60069 h 72531"/>
                <a:gd name="connsiteX3" fmla="*/ 2130 w 282453"/>
                <a:gd name="connsiteY3" fmla="*/ 70514 h 72531"/>
                <a:gd name="connsiteX4" fmla="*/ 4318 w 282453"/>
                <a:gd name="connsiteY4" fmla="*/ 71949 h 72531"/>
                <a:gd name="connsiteX5" fmla="*/ 272787 w 282453"/>
                <a:gd name="connsiteY5" fmla="*/ 69536 h 72531"/>
                <a:gd name="connsiteX6" fmla="*/ 279298 w 282453"/>
                <a:gd name="connsiteY6" fmla="*/ 65293 h 72531"/>
                <a:gd name="connsiteX7" fmla="*/ 281052 w 282453"/>
                <a:gd name="connsiteY7" fmla="*/ 61366 h 72531"/>
                <a:gd name="connsiteX8" fmla="*/ 281459 w 282453"/>
                <a:gd name="connsiteY8" fmla="*/ 14443 h 72531"/>
                <a:gd name="connsiteX9" fmla="*/ 277733 w 282453"/>
                <a:gd name="connsiteY9" fmla="*/ 4868 h 72531"/>
                <a:gd name="connsiteX10" fmla="*/ 274859 w 282453"/>
                <a:gd name="connsiteY10" fmla="*/ 4254 h 7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453" h="72531">
                  <a:moveTo>
                    <a:pt x="274859" y="4254"/>
                  </a:moveTo>
                  <a:cubicBezTo>
                    <a:pt x="244566" y="3650"/>
                    <a:pt x="81852" y="-1020"/>
                    <a:pt x="55169" y="129"/>
                  </a:cubicBezTo>
                  <a:cubicBezTo>
                    <a:pt x="53660" y="-5155"/>
                    <a:pt x="3078" y="59668"/>
                    <a:pt x="1847" y="60069"/>
                  </a:cubicBezTo>
                  <a:cubicBezTo>
                    <a:pt x="-959" y="63032"/>
                    <a:pt x="-832" y="67708"/>
                    <a:pt x="2130" y="70514"/>
                  </a:cubicBezTo>
                  <a:cubicBezTo>
                    <a:pt x="2768" y="71119"/>
                    <a:pt x="3509" y="71604"/>
                    <a:pt x="4318" y="71949"/>
                  </a:cubicBezTo>
                  <a:cubicBezTo>
                    <a:pt x="7292" y="73755"/>
                    <a:pt x="269608" y="68903"/>
                    <a:pt x="272787" y="69536"/>
                  </a:cubicBezTo>
                  <a:cubicBezTo>
                    <a:pt x="275593" y="69491"/>
                    <a:pt x="278124" y="67842"/>
                    <a:pt x="279298" y="65293"/>
                  </a:cubicBezTo>
                  <a:lnTo>
                    <a:pt x="281052" y="61366"/>
                  </a:lnTo>
                  <a:cubicBezTo>
                    <a:pt x="281234" y="54648"/>
                    <a:pt x="283433" y="20314"/>
                    <a:pt x="281459" y="14443"/>
                  </a:cubicBezTo>
                  <a:cubicBezTo>
                    <a:pt x="283074" y="10770"/>
                    <a:pt x="281406" y="6483"/>
                    <a:pt x="277733" y="4868"/>
                  </a:cubicBezTo>
                  <a:cubicBezTo>
                    <a:pt x="276827" y="4470"/>
                    <a:pt x="275849" y="4261"/>
                    <a:pt x="274859" y="4254"/>
                  </a:cubicBezTo>
                  <a:close/>
                </a:path>
              </a:pathLst>
            </a:custGeom>
            <a:solidFill>
              <a:srgbClr val="E6E6E6"/>
            </a:solidFill>
            <a:ln w="4077" cap="flat">
              <a:noFill/>
              <a:prstDash val="solid"/>
              <a:miter/>
            </a:ln>
          </p:spPr>
          <p:txBody>
            <a:bodyPr rtlCol="0" anchor="ctr"/>
            <a:lstStyle/>
            <a:p>
              <a:endParaRPr lang="zh-CN" altLang="en-US"/>
            </a:p>
          </p:txBody>
        </p:sp>
        <p:sp>
          <p:nvSpPr>
            <p:cNvPr id="137" name="任意多边形: 形状 136"/>
            <p:cNvSpPr/>
            <p:nvPr/>
          </p:nvSpPr>
          <p:spPr>
            <a:xfrm>
              <a:off x="3977361" y="3407689"/>
              <a:ext cx="281210" cy="11158"/>
            </a:xfrm>
            <a:custGeom>
              <a:avLst/>
              <a:gdLst>
                <a:gd name="connsiteX0" fmla="*/ 281033 w 281210"/>
                <a:gd name="connsiteY0" fmla="*/ -178 h 11158"/>
                <a:gd name="connsiteX1" fmla="*/ 272768 w 281210"/>
                <a:gd name="connsiteY1" fmla="*/ 8000 h 11158"/>
                <a:gd name="connsiteX2" fmla="*/ 7070 w 281210"/>
                <a:gd name="connsiteY2" fmla="*/ 10981 h 11158"/>
                <a:gd name="connsiteX3" fmla="*/ -177 w 281210"/>
                <a:gd name="connsiteY3" fmla="*/ 3570 h 11158"/>
                <a:gd name="connsiteX4" fmla="*/ 674 w 281210"/>
                <a:gd name="connsiteY4" fmla="*/ 223 h 1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10" h="11158">
                  <a:moveTo>
                    <a:pt x="281033" y="-178"/>
                  </a:moveTo>
                  <a:cubicBezTo>
                    <a:pt x="279493" y="3522"/>
                    <a:pt x="277524" y="8170"/>
                    <a:pt x="272768" y="8000"/>
                  </a:cubicBezTo>
                  <a:lnTo>
                    <a:pt x="7070" y="10981"/>
                  </a:lnTo>
                  <a:cubicBezTo>
                    <a:pt x="3022" y="10936"/>
                    <a:pt x="-222" y="7618"/>
                    <a:pt x="-177" y="3570"/>
                  </a:cubicBezTo>
                  <a:cubicBezTo>
                    <a:pt x="-163" y="2403"/>
                    <a:pt x="128" y="1255"/>
                    <a:pt x="674" y="223"/>
                  </a:cubicBezTo>
                  <a:close/>
                </a:path>
              </a:pathLst>
            </a:custGeom>
            <a:solidFill>
              <a:srgbClr val="000000">
                <a:alpha val="17000"/>
              </a:srgbClr>
            </a:solidFill>
            <a:ln w="4077" cap="flat">
              <a:noFill/>
              <a:prstDash val="solid"/>
              <a:miter/>
            </a:ln>
          </p:spPr>
          <p:txBody>
            <a:bodyPr rtlCol="0" anchor="ctr"/>
            <a:lstStyle/>
            <a:p>
              <a:endParaRPr lang="zh-CN" altLang="en-US"/>
            </a:p>
          </p:txBody>
        </p:sp>
        <p:sp>
          <p:nvSpPr>
            <p:cNvPr id="138" name="任意多边形: 形状 137"/>
            <p:cNvSpPr/>
            <p:nvPr/>
          </p:nvSpPr>
          <p:spPr>
            <a:xfrm>
              <a:off x="3882007" y="2922261"/>
              <a:ext cx="152127" cy="492106"/>
            </a:xfrm>
            <a:custGeom>
              <a:avLst/>
              <a:gdLst>
                <a:gd name="connsiteX0" fmla="*/ 151746 w 152127"/>
                <a:gd name="connsiteY0" fmla="*/ 423223 h 492106"/>
                <a:gd name="connsiteX1" fmla="*/ 71923 w 152127"/>
                <a:gd name="connsiteY1" fmla="*/ 63856 h 492106"/>
                <a:gd name="connsiteX2" fmla="*/ 23425 w 152127"/>
                <a:gd name="connsiteY2" fmla="*/ 4528 h 492106"/>
                <a:gd name="connsiteX3" fmla="*/ 19090 w 152127"/>
                <a:gd name="connsiteY3" fmla="*/ 1268 h 492106"/>
                <a:gd name="connsiteX4" fmla="*/ -95 w 152127"/>
                <a:gd name="connsiteY4" fmla="*/ 9402 h 492106"/>
                <a:gd name="connsiteX5" fmla="*/ -95 w 152127"/>
                <a:gd name="connsiteY5" fmla="*/ 9402 h 492106"/>
                <a:gd name="connsiteX6" fmla="*/ 86189 w 152127"/>
                <a:gd name="connsiteY6" fmla="*/ 423651 h 492106"/>
                <a:gd name="connsiteX7" fmla="*/ 95011 w 152127"/>
                <a:gd name="connsiteY7" fmla="*/ 485444 h 492106"/>
                <a:gd name="connsiteX8" fmla="*/ 103663 w 152127"/>
                <a:gd name="connsiteY8" fmla="*/ 491844 h 492106"/>
                <a:gd name="connsiteX9" fmla="*/ 104407 w 152127"/>
                <a:gd name="connsiteY9" fmla="*/ 491694 h 492106"/>
                <a:gd name="connsiteX10" fmla="*/ 116163 w 152127"/>
                <a:gd name="connsiteY10" fmla="*/ 483200 h 492106"/>
                <a:gd name="connsiteX11" fmla="*/ 151746 w 152127"/>
                <a:gd name="connsiteY11" fmla="*/ 423223 h 4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27" h="492106">
                  <a:moveTo>
                    <a:pt x="151746" y="423223"/>
                  </a:moveTo>
                  <a:cubicBezTo>
                    <a:pt x="148886" y="418278"/>
                    <a:pt x="77852" y="66795"/>
                    <a:pt x="71923" y="63856"/>
                  </a:cubicBezTo>
                  <a:lnTo>
                    <a:pt x="23425" y="4528"/>
                  </a:lnTo>
                  <a:lnTo>
                    <a:pt x="19090" y="1268"/>
                  </a:lnTo>
                  <a:cubicBezTo>
                    <a:pt x="13062" y="-2043"/>
                    <a:pt x="-1397" y="196"/>
                    <a:pt x="-95" y="9402"/>
                  </a:cubicBezTo>
                  <a:lnTo>
                    <a:pt x="-95" y="9402"/>
                  </a:lnTo>
                  <a:cubicBezTo>
                    <a:pt x="11299" y="64028"/>
                    <a:pt x="84583" y="375146"/>
                    <a:pt x="86189" y="423651"/>
                  </a:cubicBezTo>
                  <a:lnTo>
                    <a:pt x="95011" y="485444"/>
                  </a:lnTo>
                  <a:cubicBezTo>
                    <a:pt x="95633" y="489601"/>
                    <a:pt x="99506" y="492466"/>
                    <a:pt x="103663" y="491844"/>
                  </a:cubicBezTo>
                  <a:cubicBezTo>
                    <a:pt x="103913" y="491807"/>
                    <a:pt x="104161" y="491757"/>
                    <a:pt x="104407" y="491694"/>
                  </a:cubicBezTo>
                  <a:cubicBezTo>
                    <a:pt x="109552" y="491140"/>
                    <a:pt x="114021" y="487910"/>
                    <a:pt x="116163" y="483200"/>
                  </a:cubicBezTo>
                  <a:cubicBezTo>
                    <a:pt x="116824" y="481019"/>
                    <a:pt x="155067" y="424489"/>
                    <a:pt x="151746" y="423223"/>
                  </a:cubicBezTo>
                  <a:close/>
                </a:path>
              </a:pathLst>
            </a:custGeom>
            <a:solidFill>
              <a:srgbClr val="E6E6E6"/>
            </a:solidFill>
            <a:ln w="4077" cap="flat">
              <a:noFill/>
              <a:prstDash val="solid"/>
              <a:miter/>
            </a:ln>
          </p:spPr>
          <p:txBody>
            <a:bodyPr rtlCol="0" anchor="ctr"/>
            <a:lstStyle/>
            <a:p>
              <a:endParaRPr lang="zh-CN" altLang="en-US"/>
            </a:p>
          </p:txBody>
        </p:sp>
        <p:sp>
          <p:nvSpPr>
            <p:cNvPr id="139" name="任意多边形: 形状 138"/>
            <p:cNvSpPr/>
            <p:nvPr/>
          </p:nvSpPr>
          <p:spPr>
            <a:xfrm>
              <a:off x="3882062" y="2922361"/>
              <a:ext cx="116294" cy="491981"/>
            </a:xfrm>
            <a:custGeom>
              <a:avLst/>
              <a:gdLst>
                <a:gd name="connsiteX0" fmla="*/ 23358 w 116294"/>
                <a:gd name="connsiteY0" fmla="*/ 4430 h 491981"/>
                <a:gd name="connsiteX1" fmla="*/ 116117 w 116294"/>
                <a:gd name="connsiteY1" fmla="*/ 483112 h 491981"/>
                <a:gd name="connsiteX2" fmla="*/ 95119 w 116294"/>
                <a:gd name="connsiteY2" fmla="*/ 486165 h 491981"/>
                <a:gd name="connsiteX3" fmla="*/ -138 w 116294"/>
                <a:gd name="connsiteY3" fmla="*/ 9312 h 491981"/>
                <a:gd name="connsiteX4" fmla="*/ 23358 w 116294"/>
                <a:gd name="connsiteY4" fmla="*/ 4430 h 491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94" h="491981">
                  <a:moveTo>
                    <a:pt x="23358" y="4430"/>
                  </a:moveTo>
                  <a:lnTo>
                    <a:pt x="116117" y="483112"/>
                  </a:lnTo>
                  <a:cubicBezTo>
                    <a:pt x="113015" y="490964"/>
                    <a:pt x="98500" y="496465"/>
                    <a:pt x="95119" y="486165"/>
                  </a:cubicBezTo>
                  <a:cubicBezTo>
                    <a:pt x="95060" y="486151"/>
                    <a:pt x="-41" y="9597"/>
                    <a:pt x="-138" y="9312"/>
                  </a:cubicBezTo>
                  <a:cubicBezTo>
                    <a:pt x="-1152" y="-2157"/>
                    <a:pt x="17800" y="-2521"/>
                    <a:pt x="23358" y="4430"/>
                  </a:cubicBezTo>
                  <a:close/>
                </a:path>
              </a:pathLst>
            </a:custGeom>
            <a:solidFill>
              <a:srgbClr val="000000">
                <a:alpha val="17000"/>
              </a:srgbClr>
            </a:solidFill>
            <a:ln w="4077" cap="flat">
              <a:noFill/>
              <a:prstDash val="solid"/>
              <a:miter/>
            </a:ln>
          </p:spPr>
          <p:txBody>
            <a:bodyPr rtlCol="0" anchor="ctr"/>
            <a:lstStyle/>
            <a:p>
              <a:endParaRPr lang="zh-CN" altLang="en-US"/>
            </a:p>
          </p:txBody>
        </p:sp>
        <p:sp>
          <p:nvSpPr>
            <p:cNvPr id="140" name="任意多边形: 形状 139"/>
            <p:cNvSpPr/>
            <p:nvPr/>
          </p:nvSpPr>
          <p:spPr>
            <a:xfrm>
              <a:off x="3908394" y="2946543"/>
              <a:ext cx="99984" cy="338233"/>
            </a:xfrm>
            <a:custGeom>
              <a:avLst/>
              <a:gdLst>
                <a:gd name="connsiteX0" fmla="*/ 0 w 99984"/>
                <a:gd name="connsiteY0" fmla="*/ 0 h 338233"/>
                <a:gd name="connsiteX1" fmla="*/ 47108 w 99984"/>
                <a:gd name="connsiteY1" fmla="*/ 65665 h 338233"/>
                <a:gd name="connsiteX2" fmla="*/ 99985 w 99984"/>
                <a:gd name="connsiteY2" fmla="*/ 316791 h 338233"/>
                <a:gd name="connsiteX3" fmla="*/ 75405 w 99984"/>
                <a:gd name="connsiteY3" fmla="*/ 338233 h 338233"/>
                <a:gd name="connsiteX4" fmla="*/ 0 w 99984"/>
                <a:gd name="connsiteY4" fmla="*/ 0 h 33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84" h="338233">
                  <a:moveTo>
                    <a:pt x="0" y="0"/>
                  </a:moveTo>
                  <a:lnTo>
                    <a:pt x="47108" y="65665"/>
                  </a:lnTo>
                  <a:lnTo>
                    <a:pt x="99985" y="316791"/>
                  </a:lnTo>
                  <a:lnTo>
                    <a:pt x="75405" y="338233"/>
                  </a:lnTo>
                  <a:lnTo>
                    <a:pt x="0" y="0"/>
                  </a:lnTo>
                  <a:close/>
                </a:path>
              </a:pathLst>
            </a:custGeom>
            <a:solidFill>
              <a:srgbClr val="9ABEAF"/>
            </a:solidFill>
            <a:ln w="4077" cap="flat">
              <a:noFill/>
              <a:prstDash val="solid"/>
              <a:miter/>
            </a:ln>
          </p:spPr>
          <p:txBody>
            <a:bodyPr rtlCol="0" anchor="ctr"/>
            <a:lstStyle/>
            <a:p>
              <a:endParaRPr lang="zh-CN" altLang="en-US"/>
            </a:p>
          </p:txBody>
        </p:sp>
        <p:sp>
          <p:nvSpPr>
            <p:cNvPr id="141" name="任意多边形: 形状 140"/>
            <p:cNvSpPr/>
            <p:nvPr/>
          </p:nvSpPr>
          <p:spPr>
            <a:xfrm>
              <a:off x="4221969" y="3353323"/>
              <a:ext cx="16559" cy="31651"/>
            </a:xfrm>
            <a:custGeom>
              <a:avLst/>
              <a:gdLst>
                <a:gd name="connsiteX0" fmla="*/ -177 w 16559"/>
                <a:gd name="connsiteY0" fmla="*/ 30943 h 31651"/>
                <a:gd name="connsiteX1" fmla="*/ 12856 w 16559"/>
                <a:gd name="connsiteY1" fmla="*/ 31474 h 31651"/>
                <a:gd name="connsiteX2" fmla="*/ 14736 w 16559"/>
                <a:gd name="connsiteY2" fmla="*/ 20198 h 31651"/>
                <a:gd name="connsiteX3" fmla="*/ 10323 w 16559"/>
                <a:gd name="connsiteY3" fmla="*/ -149 h 31651"/>
                <a:gd name="connsiteX4" fmla="*/ 1947 w 16559"/>
                <a:gd name="connsiteY4" fmla="*/ 13906 h 31651"/>
                <a:gd name="connsiteX5" fmla="*/ -177 w 16559"/>
                <a:gd name="connsiteY5" fmla="*/ 30943 h 3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59" h="31651">
                  <a:moveTo>
                    <a:pt x="-177" y="30943"/>
                  </a:moveTo>
                  <a:lnTo>
                    <a:pt x="12856" y="31474"/>
                  </a:lnTo>
                  <a:cubicBezTo>
                    <a:pt x="13060" y="27657"/>
                    <a:pt x="13690" y="23874"/>
                    <a:pt x="14736" y="20198"/>
                  </a:cubicBezTo>
                  <a:cubicBezTo>
                    <a:pt x="16697" y="10882"/>
                    <a:pt x="18454" y="-190"/>
                    <a:pt x="10323" y="-149"/>
                  </a:cubicBezTo>
                  <a:cubicBezTo>
                    <a:pt x="4807" y="-680"/>
                    <a:pt x="2928" y="6306"/>
                    <a:pt x="1947" y="13906"/>
                  </a:cubicBezTo>
                  <a:cubicBezTo>
                    <a:pt x="1695" y="19632"/>
                    <a:pt x="984" y="25330"/>
                    <a:pt x="-177" y="30943"/>
                  </a:cubicBezTo>
                  <a:close/>
                </a:path>
              </a:pathLst>
            </a:custGeom>
            <a:solidFill>
              <a:srgbClr val="2F2E41"/>
            </a:solidFill>
            <a:ln w="4077" cap="flat">
              <a:noFill/>
              <a:prstDash val="solid"/>
              <a:miter/>
            </a:ln>
          </p:spPr>
          <p:txBody>
            <a:bodyPr rtlCol="0" anchor="ctr"/>
            <a:lstStyle/>
            <a:p>
              <a:endParaRPr lang="zh-CN" altLang="en-US"/>
            </a:p>
          </p:txBody>
        </p:sp>
        <p:sp>
          <p:nvSpPr>
            <p:cNvPr id="142" name="任意多边形: 形状 141"/>
            <p:cNvSpPr/>
            <p:nvPr/>
          </p:nvSpPr>
          <p:spPr>
            <a:xfrm>
              <a:off x="4147201" y="3350231"/>
              <a:ext cx="13405" cy="17175"/>
            </a:xfrm>
            <a:custGeom>
              <a:avLst/>
              <a:gdLst>
                <a:gd name="connsiteX0" fmla="*/ -177 w 13405"/>
                <a:gd name="connsiteY0" fmla="*/ 16508 h 17175"/>
                <a:gd name="connsiteX1" fmla="*/ 8607 w 13405"/>
                <a:gd name="connsiteY1" fmla="*/ 16834 h 17175"/>
                <a:gd name="connsiteX2" fmla="*/ 12856 w 13405"/>
                <a:gd name="connsiteY2" fmla="*/ 16998 h 17175"/>
                <a:gd name="connsiteX3" fmla="*/ 9669 w 13405"/>
                <a:gd name="connsiteY3" fmla="*/ 369 h 17175"/>
                <a:gd name="connsiteX4" fmla="*/ 7013 w 13405"/>
                <a:gd name="connsiteY4" fmla="*/ -162 h 17175"/>
                <a:gd name="connsiteX5" fmla="*/ 149 w 13405"/>
                <a:gd name="connsiteY5" fmla="*/ 7642 h 17175"/>
                <a:gd name="connsiteX6" fmla="*/ -96 w 13405"/>
                <a:gd name="connsiteY6" fmla="*/ 15200 h 17175"/>
                <a:gd name="connsiteX7" fmla="*/ -177 w 13405"/>
                <a:gd name="connsiteY7" fmla="*/ 16508 h 1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5" h="17175">
                  <a:moveTo>
                    <a:pt x="-177" y="16508"/>
                  </a:moveTo>
                  <a:lnTo>
                    <a:pt x="8607" y="16834"/>
                  </a:lnTo>
                  <a:lnTo>
                    <a:pt x="12856" y="16998"/>
                  </a:lnTo>
                  <a:cubicBezTo>
                    <a:pt x="12774" y="12340"/>
                    <a:pt x="14940" y="2739"/>
                    <a:pt x="9669" y="369"/>
                  </a:cubicBezTo>
                  <a:cubicBezTo>
                    <a:pt x="8831" y="8"/>
                    <a:pt x="7926" y="-172"/>
                    <a:pt x="7013" y="-162"/>
                  </a:cubicBezTo>
                  <a:cubicBezTo>
                    <a:pt x="2070" y="-448"/>
                    <a:pt x="599" y="3311"/>
                    <a:pt x="149" y="7642"/>
                  </a:cubicBezTo>
                  <a:cubicBezTo>
                    <a:pt x="-136" y="10256"/>
                    <a:pt x="-14" y="13035"/>
                    <a:pt x="-96" y="15200"/>
                  </a:cubicBezTo>
                  <a:cubicBezTo>
                    <a:pt x="-96" y="15650"/>
                    <a:pt x="-136" y="16099"/>
                    <a:pt x="-177" y="16508"/>
                  </a:cubicBezTo>
                  <a:close/>
                </a:path>
              </a:pathLst>
            </a:custGeom>
            <a:solidFill>
              <a:srgbClr val="2F2E41"/>
            </a:solidFill>
            <a:ln w="4077" cap="flat">
              <a:noFill/>
              <a:prstDash val="solid"/>
              <a:miter/>
            </a:ln>
          </p:spPr>
          <p:txBody>
            <a:bodyPr rtlCol="0" anchor="ctr"/>
            <a:lstStyle/>
            <a:p>
              <a:endParaRPr lang="zh-CN" altLang="en-US"/>
            </a:p>
          </p:txBody>
        </p:sp>
        <p:sp>
          <p:nvSpPr>
            <p:cNvPr id="143" name="任意多边形: 形状 142"/>
            <p:cNvSpPr/>
            <p:nvPr/>
          </p:nvSpPr>
          <p:spPr>
            <a:xfrm>
              <a:off x="4121175" y="3349169"/>
              <a:ext cx="13413" cy="17215"/>
            </a:xfrm>
            <a:custGeom>
              <a:avLst/>
              <a:gdLst>
                <a:gd name="connsiteX0" fmla="*/ -177 w 13413"/>
                <a:gd name="connsiteY0" fmla="*/ 16507 h 17215"/>
                <a:gd name="connsiteX1" fmla="*/ 8648 w 13413"/>
                <a:gd name="connsiteY1" fmla="*/ 16874 h 17215"/>
                <a:gd name="connsiteX2" fmla="*/ 12856 w 13413"/>
                <a:gd name="connsiteY2" fmla="*/ 17038 h 17215"/>
                <a:gd name="connsiteX3" fmla="*/ 7013 w 13413"/>
                <a:gd name="connsiteY3" fmla="*/ -163 h 17215"/>
                <a:gd name="connsiteX4" fmla="*/ -96 w 13413"/>
                <a:gd name="connsiteY4" fmla="*/ 15199 h 17215"/>
                <a:gd name="connsiteX5" fmla="*/ -177 w 13413"/>
                <a:gd name="connsiteY5" fmla="*/ 16507 h 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215">
                  <a:moveTo>
                    <a:pt x="-177" y="16507"/>
                  </a:moveTo>
                  <a:lnTo>
                    <a:pt x="8648" y="16874"/>
                  </a:lnTo>
                  <a:lnTo>
                    <a:pt x="12856" y="17038"/>
                  </a:lnTo>
                  <a:cubicBezTo>
                    <a:pt x="12774" y="11686"/>
                    <a:pt x="15593" y="1"/>
                    <a:pt x="7013" y="-163"/>
                  </a:cubicBezTo>
                  <a:cubicBezTo>
                    <a:pt x="-913" y="-612"/>
                    <a:pt x="109" y="9479"/>
                    <a:pt x="-96" y="15199"/>
                  </a:cubicBezTo>
                  <a:cubicBezTo>
                    <a:pt x="-96" y="15649"/>
                    <a:pt x="-137" y="16098"/>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44" name="任意多边形: 形状 143"/>
            <p:cNvSpPr/>
            <p:nvPr/>
          </p:nvSpPr>
          <p:spPr>
            <a:xfrm>
              <a:off x="4095150" y="3348145"/>
              <a:ext cx="13413" cy="17177"/>
            </a:xfrm>
            <a:custGeom>
              <a:avLst/>
              <a:gdLst>
                <a:gd name="connsiteX0" fmla="*/ -177 w 13413"/>
                <a:gd name="connsiteY0" fmla="*/ 16509 h 17177"/>
                <a:gd name="connsiteX1" fmla="*/ 8607 w 13413"/>
                <a:gd name="connsiteY1" fmla="*/ 16836 h 17177"/>
                <a:gd name="connsiteX2" fmla="*/ 12856 w 13413"/>
                <a:gd name="connsiteY2" fmla="*/ 17000 h 17177"/>
                <a:gd name="connsiteX3" fmla="*/ 7014 w 13413"/>
                <a:gd name="connsiteY3" fmla="*/ -160 h 17177"/>
                <a:gd name="connsiteX4" fmla="*/ -96 w 13413"/>
                <a:gd name="connsiteY4" fmla="*/ 15202 h 17177"/>
                <a:gd name="connsiteX5" fmla="*/ -177 w 13413"/>
                <a:gd name="connsiteY5" fmla="*/ 16509 h 1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177">
                  <a:moveTo>
                    <a:pt x="-177" y="16509"/>
                  </a:moveTo>
                  <a:lnTo>
                    <a:pt x="8607" y="16836"/>
                  </a:lnTo>
                  <a:lnTo>
                    <a:pt x="12856" y="17000"/>
                  </a:lnTo>
                  <a:cubicBezTo>
                    <a:pt x="12774" y="11688"/>
                    <a:pt x="15593" y="3"/>
                    <a:pt x="7014" y="-160"/>
                  </a:cubicBezTo>
                  <a:cubicBezTo>
                    <a:pt x="-913" y="-651"/>
                    <a:pt x="109" y="9441"/>
                    <a:pt x="-96" y="15202"/>
                  </a:cubicBezTo>
                  <a:cubicBezTo>
                    <a:pt x="-96" y="15651"/>
                    <a:pt x="-137" y="16101"/>
                    <a:pt x="-177" y="16509"/>
                  </a:cubicBezTo>
                  <a:close/>
                </a:path>
              </a:pathLst>
            </a:custGeom>
            <a:solidFill>
              <a:srgbClr val="2F2E41"/>
            </a:solidFill>
            <a:ln w="4077" cap="flat">
              <a:noFill/>
              <a:prstDash val="solid"/>
              <a:miter/>
            </a:ln>
          </p:spPr>
          <p:txBody>
            <a:bodyPr rtlCol="0" anchor="ctr"/>
            <a:lstStyle/>
            <a:p>
              <a:endParaRPr lang="zh-CN" altLang="en-US"/>
            </a:p>
          </p:txBody>
        </p:sp>
        <p:sp>
          <p:nvSpPr>
            <p:cNvPr id="145" name="任意多边形: 形状 144"/>
            <p:cNvSpPr/>
            <p:nvPr/>
          </p:nvSpPr>
          <p:spPr>
            <a:xfrm>
              <a:off x="4069124" y="3347086"/>
              <a:ext cx="13413" cy="17215"/>
            </a:xfrm>
            <a:custGeom>
              <a:avLst/>
              <a:gdLst>
                <a:gd name="connsiteX0" fmla="*/ -177 w 13413"/>
                <a:gd name="connsiteY0" fmla="*/ 16507 h 17215"/>
                <a:gd name="connsiteX1" fmla="*/ 8648 w 13413"/>
                <a:gd name="connsiteY1" fmla="*/ 16874 h 17215"/>
                <a:gd name="connsiteX2" fmla="*/ 12856 w 13413"/>
                <a:gd name="connsiteY2" fmla="*/ 17038 h 17215"/>
                <a:gd name="connsiteX3" fmla="*/ 7013 w 13413"/>
                <a:gd name="connsiteY3" fmla="*/ -163 h 17215"/>
                <a:gd name="connsiteX4" fmla="*/ -96 w 13413"/>
                <a:gd name="connsiteY4" fmla="*/ 15199 h 17215"/>
                <a:gd name="connsiteX5" fmla="*/ -177 w 13413"/>
                <a:gd name="connsiteY5" fmla="*/ 16507 h 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215">
                  <a:moveTo>
                    <a:pt x="-177" y="16507"/>
                  </a:moveTo>
                  <a:lnTo>
                    <a:pt x="8648" y="16874"/>
                  </a:lnTo>
                  <a:lnTo>
                    <a:pt x="12856" y="17038"/>
                  </a:lnTo>
                  <a:cubicBezTo>
                    <a:pt x="12774" y="11686"/>
                    <a:pt x="15593" y="41"/>
                    <a:pt x="7013" y="-163"/>
                  </a:cubicBezTo>
                  <a:cubicBezTo>
                    <a:pt x="-913" y="-612"/>
                    <a:pt x="109" y="9479"/>
                    <a:pt x="-96" y="15199"/>
                  </a:cubicBezTo>
                  <a:cubicBezTo>
                    <a:pt x="-95" y="15649"/>
                    <a:pt x="-136" y="16098"/>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46" name="任意多边形: 形状 145"/>
            <p:cNvSpPr/>
            <p:nvPr/>
          </p:nvSpPr>
          <p:spPr>
            <a:xfrm>
              <a:off x="4043098" y="3346055"/>
              <a:ext cx="13404" cy="17184"/>
            </a:xfrm>
            <a:custGeom>
              <a:avLst/>
              <a:gdLst>
                <a:gd name="connsiteX0" fmla="*/ -177 w 13404"/>
                <a:gd name="connsiteY0" fmla="*/ 16516 h 17184"/>
                <a:gd name="connsiteX1" fmla="*/ 8607 w 13404"/>
                <a:gd name="connsiteY1" fmla="*/ 16843 h 17184"/>
                <a:gd name="connsiteX2" fmla="*/ 12856 w 13404"/>
                <a:gd name="connsiteY2" fmla="*/ 17007 h 17184"/>
                <a:gd name="connsiteX3" fmla="*/ 8852 w 13404"/>
                <a:gd name="connsiteY3" fmla="*/ 92 h 17184"/>
                <a:gd name="connsiteX4" fmla="*/ 8811 w 13404"/>
                <a:gd name="connsiteY4" fmla="*/ 92 h 17184"/>
                <a:gd name="connsiteX5" fmla="*/ 7013 w 13404"/>
                <a:gd name="connsiteY5" fmla="*/ -153 h 17184"/>
                <a:gd name="connsiteX6" fmla="*/ 4807 w 13404"/>
                <a:gd name="connsiteY6" fmla="*/ 51 h 17184"/>
                <a:gd name="connsiteX7" fmla="*/ 4766 w 13404"/>
                <a:gd name="connsiteY7" fmla="*/ 51 h 17184"/>
                <a:gd name="connsiteX8" fmla="*/ -96 w 13404"/>
                <a:gd name="connsiteY8" fmla="*/ 15209 h 17184"/>
                <a:gd name="connsiteX9" fmla="*/ -177 w 13404"/>
                <a:gd name="connsiteY9" fmla="*/ 16516 h 1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04" h="17184">
                  <a:moveTo>
                    <a:pt x="-177" y="16516"/>
                  </a:moveTo>
                  <a:lnTo>
                    <a:pt x="8607" y="16843"/>
                  </a:lnTo>
                  <a:lnTo>
                    <a:pt x="12856" y="17007"/>
                  </a:lnTo>
                  <a:cubicBezTo>
                    <a:pt x="12774" y="12104"/>
                    <a:pt x="15144" y="1849"/>
                    <a:pt x="8852" y="92"/>
                  </a:cubicBezTo>
                  <a:lnTo>
                    <a:pt x="8811" y="92"/>
                  </a:lnTo>
                  <a:cubicBezTo>
                    <a:pt x="8228" y="-81"/>
                    <a:pt x="7622" y="-164"/>
                    <a:pt x="7013" y="-153"/>
                  </a:cubicBezTo>
                  <a:cubicBezTo>
                    <a:pt x="6272" y="-219"/>
                    <a:pt x="5524" y="-150"/>
                    <a:pt x="4807" y="51"/>
                  </a:cubicBezTo>
                  <a:lnTo>
                    <a:pt x="4766" y="51"/>
                  </a:lnTo>
                  <a:cubicBezTo>
                    <a:pt x="-708" y="1481"/>
                    <a:pt x="68" y="10061"/>
                    <a:pt x="-96" y="15209"/>
                  </a:cubicBezTo>
                  <a:cubicBezTo>
                    <a:pt x="-95" y="15658"/>
                    <a:pt x="-136" y="16108"/>
                    <a:pt x="-177" y="16516"/>
                  </a:cubicBezTo>
                  <a:close/>
                </a:path>
              </a:pathLst>
            </a:custGeom>
            <a:solidFill>
              <a:srgbClr val="2F2E41"/>
            </a:solidFill>
            <a:ln w="4077" cap="flat">
              <a:noFill/>
              <a:prstDash val="solid"/>
              <a:miter/>
            </a:ln>
          </p:spPr>
          <p:txBody>
            <a:bodyPr rtlCol="0" anchor="ctr"/>
            <a:lstStyle/>
            <a:p>
              <a:endParaRPr lang="zh-CN" altLang="en-US"/>
            </a:p>
          </p:txBody>
        </p:sp>
        <p:sp>
          <p:nvSpPr>
            <p:cNvPr id="147" name="任意多边形: 形状 146"/>
            <p:cNvSpPr/>
            <p:nvPr/>
          </p:nvSpPr>
          <p:spPr>
            <a:xfrm>
              <a:off x="4195698" y="3343285"/>
              <a:ext cx="13365" cy="17216"/>
            </a:xfrm>
            <a:custGeom>
              <a:avLst/>
              <a:gdLst>
                <a:gd name="connsiteX0" fmla="*/ -177 w 13365"/>
                <a:gd name="connsiteY0" fmla="*/ 16508 h 17216"/>
                <a:gd name="connsiteX1" fmla="*/ 12856 w 13365"/>
                <a:gd name="connsiteY1" fmla="*/ 17039 h 17216"/>
                <a:gd name="connsiteX2" fmla="*/ 12897 w 13365"/>
                <a:gd name="connsiteY2" fmla="*/ 15404 h 17216"/>
                <a:gd name="connsiteX3" fmla="*/ 13060 w 13365"/>
                <a:gd name="connsiteY3" fmla="*/ 6048 h 17216"/>
                <a:gd name="connsiteX4" fmla="*/ 7013 w 13365"/>
                <a:gd name="connsiteY4" fmla="*/ -162 h 17216"/>
                <a:gd name="connsiteX5" fmla="*/ 476 w 13365"/>
                <a:gd name="connsiteY5" fmla="*/ 5762 h 17216"/>
                <a:gd name="connsiteX6" fmla="*/ 149 w 13365"/>
                <a:gd name="connsiteY6" fmla="*/ 7560 h 17216"/>
                <a:gd name="connsiteX7" fmla="*/ 149 w 13365"/>
                <a:gd name="connsiteY7" fmla="*/ 7601 h 17216"/>
                <a:gd name="connsiteX8" fmla="*/ -177 w 13365"/>
                <a:gd name="connsiteY8" fmla="*/ 16508 h 1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5" h="17216">
                  <a:moveTo>
                    <a:pt x="-177" y="16508"/>
                  </a:moveTo>
                  <a:lnTo>
                    <a:pt x="12856" y="17039"/>
                  </a:lnTo>
                  <a:cubicBezTo>
                    <a:pt x="12856" y="16548"/>
                    <a:pt x="12856" y="16017"/>
                    <a:pt x="12897" y="15404"/>
                  </a:cubicBezTo>
                  <a:cubicBezTo>
                    <a:pt x="13219" y="12296"/>
                    <a:pt x="13274" y="9166"/>
                    <a:pt x="13060" y="6048"/>
                  </a:cubicBezTo>
                  <a:cubicBezTo>
                    <a:pt x="12611" y="2616"/>
                    <a:pt x="11140" y="-80"/>
                    <a:pt x="7013" y="-162"/>
                  </a:cubicBezTo>
                  <a:cubicBezTo>
                    <a:pt x="2805" y="-407"/>
                    <a:pt x="1130" y="2289"/>
                    <a:pt x="476" y="5762"/>
                  </a:cubicBezTo>
                  <a:cubicBezTo>
                    <a:pt x="325" y="6353"/>
                    <a:pt x="215" y="6954"/>
                    <a:pt x="149" y="7560"/>
                  </a:cubicBezTo>
                  <a:lnTo>
                    <a:pt x="149" y="7601"/>
                  </a:lnTo>
                  <a:cubicBezTo>
                    <a:pt x="-177" y="10788"/>
                    <a:pt x="27" y="14220"/>
                    <a:pt x="-177" y="16508"/>
                  </a:cubicBezTo>
                  <a:close/>
                </a:path>
              </a:pathLst>
            </a:custGeom>
            <a:solidFill>
              <a:srgbClr val="2F2E41"/>
            </a:solidFill>
            <a:ln w="4077" cap="flat">
              <a:noFill/>
              <a:prstDash val="solid"/>
              <a:miter/>
            </a:ln>
          </p:spPr>
          <p:txBody>
            <a:bodyPr rtlCol="0" anchor="ctr"/>
            <a:lstStyle/>
            <a:p>
              <a:endParaRPr lang="zh-CN" altLang="en-US"/>
            </a:p>
          </p:txBody>
        </p:sp>
        <p:sp>
          <p:nvSpPr>
            <p:cNvPr id="148" name="任意多边形: 形状 147"/>
            <p:cNvSpPr/>
            <p:nvPr/>
          </p:nvSpPr>
          <p:spPr>
            <a:xfrm>
              <a:off x="4169672" y="3342260"/>
              <a:ext cx="13327" cy="17179"/>
            </a:xfrm>
            <a:custGeom>
              <a:avLst/>
              <a:gdLst>
                <a:gd name="connsiteX0" fmla="*/ -177 w 13327"/>
                <a:gd name="connsiteY0" fmla="*/ 16470 h 17179"/>
                <a:gd name="connsiteX1" fmla="*/ 12856 w 13327"/>
                <a:gd name="connsiteY1" fmla="*/ 17002 h 17179"/>
                <a:gd name="connsiteX2" fmla="*/ 13101 w 13327"/>
                <a:gd name="connsiteY2" fmla="*/ 6460 h 17179"/>
                <a:gd name="connsiteX3" fmla="*/ 7014 w 13327"/>
                <a:gd name="connsiteY3" fmla="*/ -158 h 17179"/>
                <a:gd name="connsiteX4" fmla="*/ 354 w 13327"/>
                <a:gd name="connsiteY4" fmla="*/ 6134 h 17179"/>
                <a:gd name="connsiteX5" fmla="*/ -177 w 13327"/>
                <a:gd name="connsiteY5" fmla="*/ 16470 h 1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 h="17179">
                  <a:moveTo>
                    <a:pt x="-177" y="16470"/>
                  </a:moveTo>
                  <a:lnTo>
                    <a:pt x="12856" y="17002"/>
                  </a:lnTo>
                  <a:cubicBezTo>
                    <a:pt x="13133" y="13495"/>
                    <a:pt x="13214" y="9976"/>
                    <a:pt x="13101" y="6460"/>
                  </a:cubicBezTo>
                  <a:cubicBezTo>
                    <a:pt x="12733" y="2865"/>
                    <a:pt x="11304" y="-77"/>
                    <a:pt x="7014" y="-158"/>
                  </a:cubicBezTo>
                  <a:cubicBezTo>
                    <a:pt x="2682" y="-444"/>
                    <a:pt x="1008" y="2497"/>
                    <a:pt x="354" y="6134"/>
                  </a:cubicBezTo>
                  <a:cubicBezTo>
                    <a:pt x="-259" y="9647"/>
                    <a:pt x="68" y="13856"/>
                    <a:pt x="-177" y="16470"/>
                  </a:cubicBezTo>
                  <a:close/>
                </a:path>
              </a:pathLst>
            </a:custGeom>
            <a:solidFill>
              <a:srgbClr val="2F2E41"/>
            </a:solidFill>
            <a:ln w="4077" cap="flat">
              <a:noFill/>
              <a:prstDash val="solid"/>
              <a:miter/>
            </a:ln>
          </p:spPr>
          <p:txBody>
            <a:bodyPr rtlCol="0" anchor="ctr"/>
            <a:lstStyle/>
            <a:p>
              <a:endParaRPr lang="zh-CN" altLang="en-US"/>
            </a:p>
          </p:txBody>
        </p:sp>
        <p:sp>
          <p:nvSpPr>
            <p:cNvPr id="149" name="任意多边形: 形状 148"/>
            <p:cNvSpPr/>
            <p:nvPr/>
          </p:nvSpPr>
          <p:spPr>
            <a:xfrm>
              <a:off x="4143647" y="3341203"/>
              <a:ext cx="13415" cy="17214"/>
            </a:xfrm>
            <a:custGeom>
              <a:avLst/>
              <a:gdLst>
                <a:gd name="connsiteX0" fmla="*/ -177 w 13415"/>
                <a:gd name="connsiteY0" fmla="*/ 16506 h 17214"/>
                <a:gd name="connsiteX1" fmla="*/ 3704 w 13415"/>
                <a:gd name="connsiteY1" fmla="*/ 16669 h 17214"/>
                <a:gd name="connsiteX2" fmla="*/ 12856 w 13415"/>
                <a:gd name="connsiteY2" fmla="*/ 17037 h 17214"/>
                <a:gd name="connsiteX3" fmla="*/ 13224 w 13415"/>
                <a:gd name="connsiteY3" fmla="*/ 9396 h 17214"/>
                <a:gd name="connsiteX4" fmla="*/ 13142 w 13415"/>
                <a:gd name="connsiteY4" fmla="*/ 6863 h 17214"/>
                <a:gd name="connsiteX5" fmla="*/ 7013 w 13415"/>
                <a:gd name="connsiteY5" fmla="*/ -164 h 17214"/>
                <a:gd name="connsiteX6" fmla="*/ 313 w 13415"/>
                <a:gd name="connsiteY6" fmla="*/ 6577 h 17214"/>
                <a:gd name="connsiteX7" fmla="*/ -177 w 13415"/>
                <a:gd name="connsiteY7" fmla="*/ 16506 h 1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15" h="17214">
                  <a:moveTo>
                    <a:pt x="-177" y="16506"/>
                  </a:moveTo>
                  <a:lnTo>
                    <a:pt x="3704" y="16669"/>
                  </a:lnTo>
                  <a:lnTo>
                    <a:pt x="12856" y="17037"/>
                  </a:lnTo>
                  <a:cubicBezTo>
                    <a:pt x="12815" y="15076"/>
                    <a:pt x="13183" y="12216"/>
                    <a:pt x="13224" y="9396"/>
                  </a:cubicBezTo>
                  <a:cubicBezTo>
                    <a:pt x="13258" y="8551"/>
                    <a:pt x="13231" y="7704"/>
                    <a:pt x="13142" y="6863"/>
                  </a:cubicBezTo>
                  <a:cubicBezTo>
                    <a:pt x="12815" y="3064"/>
                    <a:pt x="11467" y="-82"/>
                    <a:pt x="7013" y="-164"/>
                  </a:cubicBezTo>
                  <a:cubicBezTo>
                    <a:pt x="2478" y="-409"/>
                    <a:pt x="885" y="2737"/>
                    <a:pt x="313" y="6577"/>
                  </a:cubicBezTo>
                  <a:cubicBezTo>
                    <a:pt x="-259" y="10009"/>
                    <a:pt x="68" y="13972"/>
                    <a:pt x="-177" y="16506"/>
                  </a:cubicBezTo>
                  <a:close/>
                </a:path>
              </a:pathLst>
            </a:custGeom>
            <a:solidFill>
              <a:srgbClr val="2F2E41"/>
            </a:solidFill>
            <a:ln w="4077" cap="flat">
              <a:noFill/>
              <a:prstDash val="solid"/>
              <a:miter/>
            </a:ln>
          </p:spPr>
          <p:txBody>
            <a:bodyPr rtlCol="0" anchor="ctr"/>
            <a:lstStyle/>
            <a:p>
              <a:endParaRPr lang="zh-CN" altLang="en-US"/>
            </a:p>
          </p:txBody>
        </p:sp>
        <p:sp>
          <p:nvSpPr>
            <p:cNvPr id="150" name="任意多边形: 形状 149"/>
            <p:cNvSpPr/>
            <p:nvPr/>
          </p:nvSpPr>
          <p:spPr>
            <a:xfrm>
              <a:off x="4195943" y="3366735"/>
              <a:ext cx="13430" cy="17177"/>
            </a:xfrm>
            <a:custGeom>
              <a:avLst/>
              <a:gdLst>
                <a:gd name="connsiteX0" fmla="*/ -177 w 13430"/>
                <a:gd name="connsiteY0" fmla="*/ 16509 h 17177"/>
                <a:gd name="connsiteX1" fmla="*/ 12856 w 13430"/>
                <a:gd name="connsiteY1" fmla="*/ 17000 h 17177"/>
                <a:gd name="connsiteX2" fmla="*/ 7013 w 13430"/>
                <a:gd name="connsiteY2" fmla="*/ -160 h 17177"/>
                <a:gd name="connsiteX3" fmla="*/ -177 w 13430"/>
                <a:gd name="connsiteY3" fmla="*/ 16509 h 17177"/>
              </a:gdLst>
              <a:ahLst/>
              <a:cxnLst>
                <a:cxn ang="0">
                  <a:pos x="connsiteX0" y="connsiteY0"/>
                </a:cxn>
                <a:cxn ang="0">
                  <a:pos x="connsiteX1" y="connsiteY1"/>
                </a:cxn>
                <a:cxn ang="0">
                  <a:pos x="connsiteX2" y="connsiteY2"/>
                </a:cxn>
                <a:cxn ang="0">
                  <a:pos x="connsiteX3" y="connsiteY3"/>
                </a:cxn>
              </a:cxnLst>
              <a:rect l="l" t="t" r="r" b="b"/>
              <a:pathLst>
                <a:path w="13430" h="17177">
                  <a:moveTo>
                    <a:pt x="-177" y="16509"/>
                  </a:moveTo>
                  <a:lnTo>
                    <a:pt x="12856" y="17000"/>
                  </a:lnTo>
                  <a:cubicBezTo>
                    <a:pt x="12815" y="11688"/>
                    <a:pt x="15593" y="3"/>
                    <a:pt x="7013" y="-160"/>
                  </a:cubicBezTo>
                  <a:cubicBezTo>
                    <a:pt x="-1566" y="-691"/>
                    <a:pt x="313" y="11157"/>
                    <a:pt x="-177" y="16509"/>
                  </a:cubicBezTo>
                  <a:close/>
                </a:path>
              </a:pathLst>
            </a:custGeom>
            <a:solidFill>
              <a:srgbClr val="2F2E41"/>
            </a:solidFill>
            <a:ln w="4077" cap="flat">
              <a:noFill/>
              <a:prstDash val="solid"/>
              <a:miter/>
            </a:ln>
          </p:spPr>
          <p:txBody>
            <a:bodyPr rtlCol="0" anchor="ctr"/>
            <a:lstStyle/>
            <a:p>
              <a:endParaRPr lang="zh-CN" altLang="en-US"/>
            </a:p>
          </p:txBody>
        </p:sp>
        <p:sp>
          <p:nvSpPr>
            <p:cNvPr id="151" name="任意多边形: 形状 150"/>
            <p:cNvSpPr/>
            <p:nvPr/>
          </p:nvSpPr>
          <p:spPr>
            <a:xfrm>
              <a:off x="4169918" y="3365675"/>
              <a:ext cx="13430" cy="17215"/>
            </a:xfrm>
            <a:custGeom>
              <a:avLst/>
              <a:gdLst>
                <a:gd name="connsiteX0" fmla="*/ -177 w 13430"/>
                <a:gd name="connsiteY0" fmla="*/ 16507 h 17215"/>
                <a:gd name="connsiteX1" fmla="*/ 12856 w 13430"/>
                <a:gd name="connsiteY1" fmla="*/ 17038 h 17215"/>
                <a:gd name="connsiteX2" fmla="*/ 7013 w 13430"/>
                <a:gd name="connsiteY2" fmla="*/ -163 h 17215"/>
                <a:gd name="connsiteX3" fmla="*/ -177 w 13430"/>
                <a:gd name="connsiteY3" fmla="*/ 16507 h 17215"/>
              </a:gdLst>
              <a:ahLst/>
              <a:cxnLst>
                <a:cxn ang="0">
                  <a:pos x="connsiteX0" y="connsiteY0"/>
                </a:cxn>
                <a:cxn ang="0">
                  <a:pos x="connsiteX1" y="connsiteY1"/>
                </a:cxn>
                <a:cxn ang="0">
                  <a:pos x="connsiteX2" y="connsiteY2"/>
                </a:cxn>
                <a:cxn ang="0">
                  <a:pos x="connsiteX3" y="connsiteY3"/>
                </a:cxn>
              </a:cxnLst>
              <a:rect l="l" t="t" r="r" b="b"/>
              <a:pathLst>
                <a:path w="13430" h="17215">
                  <a:moveTo>
                    <a:pt x="-177" y="16507"/>
                  </a:moveTo>
                  <a:lnTo>
                    <a:pt x="12856" y="17038"/>
                  </a:lnTo>
                  <a:cubicBezTo>
                    <a:pt x="12815" y="11686"/>
                    <a:pt x="15593" y="1"/>
                    <a:pt x="7013" y="-163"/>
                  </a:cubicBezTo>
                  <a:cubicBezTo>
                    <a:pt x="-1566" y="-653"/>
                    <a:pt x="313" y="11196"/>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52" name="任意多边形: 形状 151"/>
            <p:cNvSpPr/>
            <p:nvPr/>
          </p:nvSpPr>
          <p:spPr>
            <a:xfrm>
              <a:off x="4143892" y="3364637"/>
              <a:ext cx="13430" cy="17191"/>
            </a:xfrm>
            <a:custGeom>
              <a:avLst/>
              <a:gdLst>
                <a:gd name="connsiteX0" fmla="*/ -177 w 13430"/>
                <a:gd name="connsiteY0" fmla="*/ 16524 h 17191"/>
                <a:gd name="connsiteX1" fmla="*/ 12856 w 13430"/>
                <a:gd name="connsiteY1" fmla="*/ 17014 h 17191"/>
                <a:gd name="connsiteX2" fmla="*/ 11916 w 13430"/>
                <a:gd name="connsiteY2" fmla="*/ 2428 h 17191"/>
                <a:gd name="connsiteX3" fmla="*/ 7013 w 13430"/>
                <a:gd name="connsiteY3" fmla="*/ -146 h 17191"/>
                <a:gd name="connsiteX4" fmla="*/ 3214 w 13430"/>
                <a:gd name="connsiteY4" fmla="*/ 794 h 17191"/>
                <a:gd name="connsiteX5" fmla="*/ -177 w 13430"/>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 h="17191">
                  <a:moveTo>
                    <a:pt x="-177" y="16524"/>
                  </a:moveTo>
                  <a:lnTo>
                    <a:pt x="12856" y="17014"/>
                  </a:lnTo>
                  <a:cubicBezTo>
                    <a:pt x="12815" y="13215"/>
                    <a:pt x="14245" y="6187"/>
                    <a:pt x="11916" y="2428"/>
                  </a:cubicBezTo>
                  <a:cubicBezTo>
                    <a:pt x="10881" y="733"/>
                    <a:pt x="8997" y="-257"/>
                    <a:pt x="7013" y="-146"/>
                  </a:cubicBezTo>
                  <a:cubicBezTo>
                    <a:pt x="5676" y="-287"/>
                    <a:pt x="4331" y="46"/>
                    <a:pt x="3214" y="794"/>
                  </a:cubicBezTo>
                  <a:cubicBezTo>
                    <a:pt x="-953" y="3531"/>
                    <a:pt x="231"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3" name="任意多边形: 形状 152"/>
            <p:cNvSpPr/>
            <p:nvPr/>
          </p:nvSpPr>
          <p:spPr>
            <a:xfrm>
              <a:off x="4117866" y="3363572"/>
              <a:ext cx="13420" cy="17234"/>
            </a:xfrm>
            <a:custGeom>
              <a:avLst/>
              <a:gdLst>
                <a:gd name="connsiteX0" fmla="*/ -177 w 13420"/>
                <a:gd name="connsiteY0" fmla="*/ 16526 h 17234"/>
                <a:gd name="connsiteX1" fmla="*/ 12856 w 13420"/>
                <a:gd name="connsiteY1" fmla="*/ 17057 h 17234"/>
                <a:gd name="connsiteX2" fmla="*/ 11957 w 13420"/>
                <a:gd name="connsiteY2" fmla="*/ 2471 h 17234"/>
                <a:gd name="connsiteX3" fmla="*/ 7013 w 13420"/>
                <a:gd name="connsiteY3" fmla="*/ -144 h 17234"/>
                <a:gd name="connsiteX4" fmla="*/ 3214 w 13420"/>
                <a:gd name="connsiteY4" fmla="*/ 796 h 17234"/>
                <a:gd name="connsiteX5" fmla="*/ -177 w 13420"/>
                <a:gd name="connsiteY5" fmla="*/ 16526 h 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17234">
                  <a:moveTo>
                    <a:pt x="-177" y="16526"/>
                  </a:moveTo>
                  <a:lnTo>
                    <a:pt x="12856" y="17057"/>
                  </a:lnTo>
                  <a:cubicBezTo>
                    <a:pt x="12815" y="13257"/>
                    <a:pt x="14204" y="6271"/>
                    <a:pt x="11957" y="2471"/>
                  </a:cubicBezTo>
                  <a:cubicBezTo>
                    <a:pt x="10923" y="749"/>
                    <a:pt x="9019" y="-258"/>
                    <a:pt x="7013" y="-144"/>
                  </a:cubicBezTo>
                  <a:cubicBezTo>
                    <a:pt x="5676" y="-291"/>
                    <a:pt x="4329" y="42"/>
                    <a:pt x="3214" y="796"/>
                  </a:cubicBezTo>
                  <a:cubicBezTo>
                    <a:pt x="-953" y="3615"/>
                    <a:pt x="231" y="12236"/>
                    <a:pt x="-177" y="16526"/>
                  </a:cubicBezTo>
                  <a:close/>
                </a:path>
              </a:pathLst>
            </a:custGeom>
            <a:solidFill>
              <a:srgbClr val="2F2E41"/>
            </a:solidFill>
            <a:ln w="4077" cap="flat">
              <a:noFill/>
              <a:prstDash val="solid"/>
              <a:miter/>
            </a:ln>
          </p:spPr>
          <p:txBody>
            <a:bodyPr rtlCol="0" anchor="ctr"/>
            <a:lstStyle/>
            <a:p>
              <a:endParaRPr lang="zh-CN" altLang="en-US"/>
            </a:p>
          </p:txBody>
        </p:sp>
        <p:sp>
          <p:nvSpPr>
            <p:cNvPr id="154" name="任意多边形: 形状 153"/>
            <p:cNvSpPr/>
            <p:nvPr/>
          </p:nvSpPr>
          <p:spPr>
            <a:xfrm>
              <a:off x="4091840" y="3362553"/>
              <a:ext cx="13430" cy="17191"/>
            </a:xfrm>
            <a:custGeom>
              <a:avLst/>
              <a:gdLst>
                <a:gd name="connsiteX0" fmla="*/ -177 w 13430"/>
                <a:gd name="connsiteY0" fmla="*/ 16524 h 17191"/>
                <a:gd name="connsiteX1" fmla="*/ 12856 w 13430"/>
                <a:gd name="connsiteY1" fmla="*/ 17014 h 17191"/>
                <a:gd name="connsiteX2" fmla="*/ 11916 w 13430"/>
                <a:gd name="connsiteY2" fmla="*/ 2428 h 17191"/>
                <a:gd name="connsiteX3" fmla="*/ 7013 w 13430"/>
                <a:gd name="connsiteY3" fmla="*/ -146 h 17191"/>
                <a:gd name="connsiteX4" fmla="*/ 3214 w 13430"/>
                <a:gd name="connsiteY4" fmla="*/ 794 h 17191"/>
                <a:gd name="connsiteX5" fmla="*/ -177 w 13430"/>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 h="17191">
                  <a:moveTo>
                    <a:pt x="-177" y="16524"/>
                  </a:moveTo>
                  <a:lnTo>
                    <a:pt x="12856" y="17014"/>
                  </a:lnTo>
                  <a:cubicBezTo>
                    <a:pt x="12815" y="13214"/>
                    <a:pt x="14245" y="6187"/>
                    <a:pt x="11916" y="2428"/>
                  </a:cubicBezTo>
                  <a:cubicBezTo>
                    <a:pt x="10881" y="732"/>
                    <a:pt x="8997" y="-257"/>
                    <a:pt x="7013" y="-146"/>
                  </a:cubicBezTo>
                  <a:cubicBezTo>
                    <a:pt x="5676" y="-287"/>
                    <a:pt x="4331" y="45"/>
                    <a:pt x="3214" y="794"/>
                  </a:cubicBezTo>
                  <a:cubicBezTo>
                    <a:pt x="-953" y="3531"/>
                    <a:pt x="232"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5" name="任意多边形: 形状 154"/>
            <p:cNvSpPr/>
            <p:nvPr/>
          </p:nvSpPr>
          <p:spPr>
            <a:xfrm>
              <a:off x="4065814" y="3361489"/>
              <a:ext cx="13420" cy="17234"/>
            </a:xfrm>
            <a:custGeom>
              <a:avLst/>
              <a:gdLst>
                <a:gd name="connsiteX0" fmla="*/ -177 w 13420"/>
                <a:gd name="connsiteY0" fmla="*/ 16526 h 17234"/>
                <a:gd name="connsiteX1" fmla="*/ 12856 w 13420"/>
                <a:gd name="connsiteY1" fmla="*/ 17057 h 17234"/>
                <a:gd name="connsiteX2" fmla="*/ 11957 w 13420"/>
                <a:gd name="connsiteY2" fmla="*/ 2471 h 17234"/>
                <a:gd name="connsiteX3" fmla="*/ 7013 w 13420"/>
                <a:gd name="connsiteY3" fmla="*/ -144 h 17234"/>
                <a:gd name="connsiteX4" fmla="*/ 3214 w 13420"/>
                <a:gd name="connsiteY4" fmla="*/ 796 h 17234"/>
                <a:gd name="connsiteX5" fmla="*/ -177 w 13420"/>
                <a:gd name="connsiteY5" fmla="*/ 16526 h 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17234">
                  <a:moveTo>
                    <a:pt x="-177" y="16526"/>
                  </a:moveTo>
                  <a:lnTo>
                    <a:pt x="12856" y="17057"/>
                  </a:lnTo>
                  <a:cubicBezTo>
                    <a:pt x="12815" y="13257"/>
                    <a:pt x="14204" y="6271"/>
                    <a:pt x="11957" y="2471"/>
                  </a:cubicBezTo>
                  <a:cubicBezTo>
                    <a:pt x="10930" y="741"/>
                    <a:pt x="9021" y="-268"/>
                    <a:pt x="7013" y="-144"/>
                  </a:cubicBezTo>
                  <a:cubicBezTo>
                    <a:pt x="5676" y="-291"/>
                    <a:pt x="4329" y="42"/>
                    <a:pt x="3214" y="796"/>
                  </a:cubicBezTo>
                  <a:cubicBezTo>
                    <a:pt x="-953" y="3615"/>
                    <a:pt x="232" y="12236"/>
                    <a:pt x="-177" y="16526"/>
                  </a:cubicBezTo>
                  <a:close/>
                </a:path>
              </a:pathLst>
            </a:custGeom>
            <a:solidFill>
              <a:srgbClr val="2F2E41"/>
            </a:solidFill>
            <a:ln w="4077" cap="flat">
              <a:noFill/>
              <a:prstDash val="solid"/>
              <a:miter/>
            </a:ln>
          </p:spPr>
          <p:txBody>
            <a:bodyPr rtlCol="0" anchor="ctr"/>
            <a:lstStyle/>
            <a:p>
              <a:endParaRPr lang="zh-CN" altLang="en-US"/>
            </a:p>
          </p:txBody>
        </p:sp>
        <p:sp>
          <p:nvSpPr>
            <p:cNvPr id="156" name="任意多边形: 形状 155"/>
            <p:cNvSpPr/>
            <p:nvPr/>
          </p:nvSpPr>
          <p:spPr>
            <a:xfrm>
              <a:off x="4039788" y="3360469"/>
              <a:ext cx="13413" cy="17191"/>
            </a:xfrm>
            <a:custGeom>
              <a:avLst/>
              <a:gdLst>
                <a:gd name="connsiteX0" fmla="*/ -177 w 13413"/>
                <a:gd name="connsiteY0" fmla="*/ 16524 h 17191"/>
                <a:gd name="connsiteX1" fmla="*/ 12856 w 13413"/>
                <a:gd name="connsiteY1" fmla="*/ 17014 h 17191"/>
                <a:gd name="connsiteX2" fmla="*/ 11916 w 13413"/>
                <a:gd name="connsiteY2" fmla="*/ 2428 h 17191"/>
                <a:gd name="connsiteX3" fmla="*/ 7013 w 13413"/>
                <a:gd name="connsiteY3" fmla="*/ -146 h 17191"/>
                <a:gd name="connsiteX4" fmla="*/ 3214 w 13413"/>
                <a:gd name="connsiteY4" fmla="*/ 794 h 17191"/>
                <a:gd name="connsiteX5" fmla="*/ -177 w 13413"/>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191">
                  <a:moveTo>
                    <a:pt x="-177" y="16524"/>
                  </a:moveTo>
                  <a:lnTo>
                    <a:pt x="12856" y="17014"/>
                  </a:lnTo>
                  <a:cubicBezTo>
                    <a:pt x="12815" y="13214"/>
                    <a:pt x="14204" y="6228"/>
                    <a:pt x="11916" y="2428"/>
                  </a:cubicBezTo>
                  <a:cubicBezTo>
                    <a:pt x="10888" y="725"/>
                    <a:pt x="8999" y="-267"/>
                    <a:pt x="7013" y="-146"/>
                  </a:cubicBezTo>
                  <a:cubicBezTo>
                    <a:pt x="5676" y="-287"/>
                    <a:pt x="4331" y="45"/>
                    <a:pt x="3214" y="794"/>
                  </a:cubicBezTo>
                  <a:cubicBezTo>
                    <a:pt x="-953" y="3572"/>
                    <a:pt x="232"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7" name="任意多边形: 形状 156"/>
            <p:cNvSpPr/>
            <p:nvPr/>
          </p:nvSpPr>
          <p:spPr>
            <a:xfrm>
              <a:off x="4125934" y="3008067"/>
              <a:ext cx="197939" cy="379499"/>
            </a:xfrm>
            <a:custGeom>
              <a:avLst/>
              <a:gdLst>
                <a:gd name="connsiteX0" fmla="*/ 60869 w 197939"/>
                <a:gd name="connsiteY0" fmla="*/ 331158 h 379499"/>
                <a:gd name="connsiteX1" fmla="*/ 160204 w 197939"/>
                <a:gd name="connsiteY1" fmla="*/ 121070 h 379499"/>
                <a:gd name="connsiteX2" fmla="*/ 197762 w 197939"/>
                <a:gd name="connsiteY2" fmla="*/ 33433 h 379499"/>
                <a:gd name="connsiteX3" fmla="*/ 138733 w 197939"/>
                <a:gd name="connsiteY3" fmla="*/ -178 h 379499"/>
                <a:gd name="connsiteX4" fmla="*/ 97615 w 197939"/>
                <a:gd name="connsiteY4" fmla="*/ 98153 h 379499"/>
                <a:gd name="connsiteX5" fmla="*/ 19962 w 197939"/>
                <a:gd name="connsiteY5" fmla="*/ 316724 h 379499"/>
                <a:gd name="connsiteX6" fmla="*/ 2284 w 197939"/>
                <a:gd name="connsiteY6" fmla="*/ 359183 h 379499"/>
                <a:gd name="connsiteX7" fmla="*/ 44743 w 197939"/>
                <a:gd name="connsiteY7" fmla="*/ 376861 h 379499"/>
                <a:gd name="connsiteX8" fmla="*/ 62420 w 197939"/>
                <a:gd name="connsiteY8" fmla="*/ 334402 h 379499"/>
                <a:gd name="connsiteX9" fmla="*/ 60869 w 197939"/>
                <a:gd name="connsiteY9" fmla="*/ 331158 h 37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939" h="379499">
                  <a:moveTo>
                    <a:pt x="60869" y="331158"/>
                  </a:moveTo>
                  <a:lnTo>
                    <a:pt x="160204" y="121070"/>
                  </a:lnTo>
                  <a:lnTo>
                    <a:pt x="197762" y="33433"/>
                  </a:lnTo>
                  <a:lnTo>
                    <a:pt x="138733" y="-178"/>
                  </a:lnTo>
                  <a:cubicBezTo>
                    <a:pt x="138733" y="-178"/>
                    <a:pt x="118627" y="64863"/>
                    <a:pt x="97615" y="98153"/>
                  </a:cubicBezTo>
                  <a:cubicBezTo>
                    <a:pt x="76880" y="131004"/>
                    <a:pt x="21137" y="311780"/>
                    <a:pt x="19962" y="316724"/>
                  </a:cubicBezTo>
                  <a:cubicBezTo>
                    <a:pt x="3356" y="323568"/>
                    <a:pt x="-4559" y="342577"/>
                    <a:pt x="2284" y="359183"/>
                  </a:cubicBezTo>
                  <a:cubicBezTo>
                    <a:pt x="9128" y="375789"/>
                    <a:pt x="28137" y="383704"/>
                    <a:pt x="44743" y="376861"/>
                  </a:cubicBezTo>
                  <a:cubicBezTo>
                    <a:pt x="61349" y="370017"/>
                    <a:pt x="69264" y="351008"/>
                    <a:pt x="62420" y="334402"/>
                  </a:cubicBezTo>
                  <a:cubicBezTo>
                    <a:pt x="61963" y="333293"/>
                    <a:pt x="61445" y="332210"/>
                    <a:pt x="60869" y="331158"/>
                  </a:cubicBezTo>
                  <a:close/>
                </a:path>
              </a:pathLst>
            </a:custGeom>
            <a:solidFill>
              <a:srgbClr val="A0616A"/>
            </a:solidFill>
            <a:ln w="4077" cap="flat">
              <a:noFill/>
              <a:prstDash val="solid"/>
              <a:miter/>
            </a:ln>
          </p:spPr>
          <p:txBody>
            <a:bodyPr rtlCol="0" anchor="ctr"/>
            <a:lstStyle/>
            <a:p>
              <a:endParaRPr lang="zh-CN" altLang="en-US"/>
            </a:p>
          </p:txBody>
        </p:sp>
        <p:sp>
          <p:nvSpPr>
            <p:cNvPr id="158" name="任意多边形: 形状 157"/>
            <p:cNvSpPr/>
            <p:nvPr/>
          </p:nvSpPr>
          <p:spPr>
            <a:xfrm>
              <a:off x="4185659" y="2860315"/>
              <a:ext cx="247568" cy="329900"/>
            </a:xfrm>
            <a:custGeom>
              <a:avLst/>
              <a:gdLst>
                <a:gd name="connsiteX0" fmla="*/ 539 w 247568"/>
                <a:gd name="connsiteY0" fmla="*/ 284401 h 329900"/>
                <a:gd name="connsiteX1" fmla="*/ 75665 w 247568"/>
                <a:gd name="connsiteY1" fmla="*/ 329723 h 329900"/>
                <a:gd name="connsiteX2" fmla="*/ 92702 w 247568"/>
                <a:gd name="connsiteY2" fmla="*/ 303972 h 329900"/>
                <a:gd name="connsiteX3" fmla="*/ 104049 w 247568"/>
                <a:gd name="connsiteY3" fmla="*/ 298119 h 329900"/>
                <a:gd name="connsiteX4" fmla="*/ 151011 w 247568"/>
                <a:gd name="connsiteY4" fmla="*/ 217479 h 329900"/>
                <a:gd name="connsiteX5" fmla="*/ 192532 w 247568"/>
                <a:gd name="connsiteY5" fmla="*/ 175177 h 329900"/>
                <a:gd name="connsiteX6" fmla="*/ 247392 w 247568"/>
                <a:gd name="connsiteY6" fmla="*/ -178 h 329900"/>
                <a:gd name="connsiteX7" fmla="*/ 176014 w 247568"/>
                <a:gd name="connsiteY7" fmla="*/ 10531 h 329900"/>
                <a:gd name="connsiteX8" fmla="*/ 175921 w 247568"/>
                <a:gd name="connsiteY8" fmla="*/ 10562 h 329900"/>
                <a:gd name="connsiteX9" fmla="*/ 136238 w 247568"/>
                <a:gd name="connsiteY9" fmla="*/ 39990 h 329900"/>
                <a:gd name="connsiteX10" fmla="*/ 24554 w 247568"/>
                <a:gd name="connsiteY10" fmla="*/ 242471 h 329900"/>
                <a:gd name="connsiteX11" fmla="*/ 21284 w 247568"/>
                <a:gd name="connsiteY11" fmla="*/ 244832 h 329900"/>
                <a:gd name="connsiteX12" fmla="*/ 539 w 247568"/>
                <a:gd name="connsiteY12" fmla="*/ 284401 h 32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568" h="329900">
                  <a:moveTo>
                    <a:pt x="539" y="284401"/>
                  </a:moveTo>
                  <a:lnTo>
                    <a:pt x="75665" y="329723"/>
                  </a:lnTo>
                  <a:lnTo>
                    <a:pt x="92702" y="303972"/>
                  </a:lnTo>
                  <a:lnTo>
                    <a:pt x="104049" y="298119"/>
                  </a:lnTo>
                  <a:lnTo>
                    <a:pt x="151011" y="217479"/>
                  </a:lnTo>
                  <a:lnTo>
                    <a:pt x="192532" y="175177"/>
                  </a:lnTo>
                  <a:lnTo>
                    <a:pt x="247392" y="-178"/>
                  </a:lnTo>
                  <a:lnTo>
                    <a:pt x="176014" y="10531"/>
                  </a:lnTo>
                  <a:lnTo>
                    <a:pt x="175921" y="10562"/>
                  </a:lnTo>
                  <a:cubicBezTo>
                    <a:pt x="163205" y="17306"/>
                    <a:pt x="151831" y="29363"/>
                    <a:pt x="136238" y="39990"/>
                  </a:cubicBezTo>
                  <a:cubicBezTo>
                    <a:pt x="87103" y="73474"/>
                    <a:pt x="44737" y="181975"/>
                    <a:pt x="24554" y="242471"/>
                  </a:cubicBezTo>
                  <a:cubicBezTo>
                    <a:pt x="24222" y="243463"/>
                    <a:pt x="22862" y="244156"/>
                    <a:pt x="21284" y="244832"/>
                  </a:cubicBezTo>
                  <a:cubicBezTo>
                    <a:pt x="5855" y="251427"/>
                    <a:pt x="-2813" y="267959"/>
                    <a:pt x="539" y="284401"/>
                  </a:cubicBezTo>
                  <a:close/>
                </a:path>
              </a:pathLst>
            </a:custGeom>
            <a:solidFill>
              <a:srgbClr val="9ABEAF"/>
            </a:solidFill>
            <a:ln w="4077" cap="flat">
              <a:noFill/>
              <a:prstDash val="solid"/>
              <a:miter/>
            </a:ln>
          </p:spPr>
          <p:txBody>
            <a:bodyPr rtlCol="0" anchor="ctr"/>
            <a:lstStyle/>
            <a:p>
              <a:endParaRPr lang="zh-CN" altLang="en-US"/>
            </a:p>
          </p:txBody>
        </p:sp>
      </p:grpSp>
      <p:sp>
        <p:nvSpPr>
          <p:cNvPr id="7" name="文本框 6"/>
          <p:cNvSpPr txBox="1"/>
          <p:nvPr>
            <p:custDataLst>
              <p:tags r:id="rId1"/>
            </p:custDataLst>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8" name="文本框 7"/>
          <p:cNvSpPr txBox="1"/>
          <p:nvPr/>
        </p:nvSpPr>
        <p:spPr>
          <a:xfrm>
            <a:off x="7063105" y="8887460"/>
            <a:ext cx="4064000" cy="368300"/>
          </a:xfrm>
          <a:prstGeom prst="rect">
            <a:avLst/>
          </a:prstGeom>
          <a:noFill/>
        </p:spPr>
        <p:txBody>
          <a:bodyPr wrap="square" rtlCol="0">
            <a:spAutoFit/>
          </a:bodyPr>
          <a:p>
            <a:endParaRPr lang="zh-CN" altLang="en-US"/>
          </a:p>
        </p:txBody>
      </p:sp>
      <p:sp>
        <p:nvSpPr>
          <p:cNvPr id="9" name="文本框 8"/>
          <p:cNvSpPr txBox="1"/>
          <p:nvPr/>
        </p:nvSpPr>
        <p:spPr>
          <a:xfrm>
            <a:off x="7063105" y="10828655"/>
            <a:ext cx="4064000" cy="368300"/>
          </a:xfrm>
          <a:prstGeom prst="rect">
            <a:avLst/>
          </a:prstGeom>
          <a:noFill/>
        </p:spPr>
        <p:txBody>
          <a:bodyPr wrap="square" rtlCol="0">
            <a:spAutoFit/>
          </a:bodyPr>
          <a:p>
            <a:endParaRPr lang="zh-CN" altLang="en-US"/>
          </a:p>
        </p:txBody>
      </p:sp>
      <p:sp>
        <p:nvSpPr>
          <p:cNvPr id="10" name="文本框 9"/>
          <p:cNvSpPr txBox="1"/>
          <p:nvPr/>
        </p:nvSpPr>
        <p:spPr>
          <a:xfrm>
            <a:off x="7063105" y="12769850"/>
            <a:ext cx="4064000" cy="368300"/>
          </a:xfrm>
          <a:prstGeom prst="rect">
            <a:avLst/>
          </a:prstGeom>
          <a:noFill/>
        </p:spPr>
        <p:txBody>
          <a:bodyPr wrap="square" rtlCol="0">
            <a:spAutoFit/>
          </a:bodyPr>
          <a:p>
            <a:endParaRPr lang="zh-CN" altLang="en-US"/>
          </a:p>
        </p:txBody>
      </p:sp>
      <p:sp>
        <p:nvSpPr>
          <p:cNvPr id="33" name="文本框 32"/>
          <p:cNvSpPr txBox="1"/>
          <p:nvPr>
            <p:custDataLst>
              <p:tags r:id="rId2"/>
            </p:custDataLst>
          </p:nvPr>
        </p:nvSpPr>
        <p:spPr>
          <a:xfrm>
            <a:off x="3038475" y="461645"/>
            <a:ext cx="5008245"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组员成长</a:t>
            </a:r>
            <a:r>
              <a:rPr lang="en-US" altLang="zh-CN"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刘晨雨</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11" name="文本框 10"/>
          <p:cNvSpPr txBox="1"/>
          <p:nvPr>
            <p:custDataLst>
              <p:tags r:id="rId3"/>
            </p:custDataLst>
          </p:nvPr>
        </p:nvSpPr>
        <p:spPr>
          <a:xfrm>
            <a:off x="2232909" y="1762937"/>
            <a:ext cx="5260303" cy="629920"/>
          </a:xfrm>
          <a:prstGeom prst="rect">
            <a:avLst/>
          </a:prstGeom>
          <a:noFill/>
        </p:spPr>
        <p:txBody>
          <a:bodyPr wrap="square" rtlCol="0">
            <a:spAutoFit/>
          </a:bodyPr>
          <a:p>
            <a:pPr>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主要参与数据库的设计与构建，前端页面的设计。</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任务</a:t>
            </a: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已全部完成。</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pic>
        <p:nvPicPr>
          <p:cNvPr id="37" name="图片 36" descr="1FO$3B@DGA$WGUAC2RD_394"/>
          <p:cNvPicPr>
            <a:picLocks noChangeAspect="1"/>
          </p:cNvPicPr>
          <p:nvPr>
            <p:custDataLst>
              <p:tags r:id="rId4"/>
            </p:custDataLst>
          </p:nvPr>
        </p:nvPicPr>
        <p:blipFill>
          <a:blip r:embed="rId5"/>
          <a:stretch>
            <a:fillRect/>
          </a:stretch>
        </p:blipFill>
        <p:spPr>
          <a:xfrm>
            <a:off x="6359525" y="1882775"/>
            <a:ext cx="4961255" cy="20091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32" name="矩形 31"/>
          <p:cNvSpPr/>
          <p:nvPr/>
        </p:nvSpPr>
        <p:spPr>
          <a:xfrm>
            <a:off x="0" y="3718499"/>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34" name="文本框 33"/>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5" name="文本框 34"/>
          <p:cNvSpPr txBox="1"/>
          <p:nvPr/>
        </p:nvSpPr>
        <p:spPr>
          <a:xfrm>
            <a:off x="117524" y="3120153"/>
            <a:ext cx="15544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6" name="文本框 35"/>
          <p:cNvSpPr txBox="1"/>
          <p:nvPr/>
        </p:nvSpPr>
        <p:spPr>
          <a:xfrm>
            <a:off x="3175" y="3960495"/>
            <a:ext cx="1783080" cy="368300"/>
          </a:xfrm>
          <a:prstGeom prst="rect">
            <a:avLst/>
          </a:prstGeom>
          <a:noFill/>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8" name="直接连接符 37"/>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61" name="任意多边形: 形状 60"/>
          <p:cNvSpPr/>
          <p:nvPr/>
        </p:nvSpPr>
        <p:spPr>
          <a:xfrm>
            <a:off x="3582947" y="3050912"/>
            <a:ext cx="7737623" cy="888909"/>
          </a:xfrm>
          <a:custGeom>
            <a:avLst/>
            <a:gdLst>
              <a:gd name="connsiteX0" fmla="*/ 0 w 6454788"/>
              <a:gd name="connsiteY0" fmla="*/ 0 h 733778"/>
              <a:gd name="connsiteX1" fmla="*/ 824089 w 6454788"/>
              <a:gd name="connsiteY1" fmla="*/ 0 h 733778"/>
              <a:gd name="connsiteX2" fmla="*/ 824089 w 6454788"/>
              <a:gd name="connsiteY2" fmla="*/ 666044 h 733778"/>
              <a:gd name="connsiteX3" fmla="*/ 5960534 w 6454788"/>
              <a:gd name="connsiteY3" fmla="*/ 666044 h 733778"/>
              <a:gd name="connsiteX4" fmla="*/ 5960534 w 6454788"/>
              <a:gd name="connsiteY4" fmla="*/ 733778 h 733778"/>
              <a:gd name="connsiteX0-1" fmla="*/ 0 w 5960534"/>
              <a:gd name="connsiteY0-2" fmla="*/ 0 h 666044"/>
              <a:gd name="connsiteX1-3" fmla="*/ 824089 w 5960534"/>
              <a:gd name="connsiteY1-4" fmla="*/ 0 h 666044"/>
              <a:gd name="connsiteX2-5" fmla="*/ 824089 w 5960534"/>
              <a:gd name="connsiteY2-6" fmla="*/ 666044 h 666044"/>
              <a:gd name="connsiteX3-7" fmla="*/ 5960534 w 5960534"/>
              <a:gd name="connsiteY3-8" fmla="*/ 666044 h 666044"/>
              <a:gd name="connsiteX0-9" fmla="*/ 0 w 5960534"/>
              <a:gd name="connsiteY0-10" fmla="*/ 508000 h 1174044"/>
              <a:gd name="connsiteX1-11" fmla="*/ 824089 w 5960534"/>
              <a:gd name="connsiteY1-12" fmla="*/ 0 h 1174044"/>
              <a:gd name="connsiteX2-13" fmla="*/ 824089 w 5960534"/>
              <a:gd name="connsiteY2-14" fmla="*/ 1174044 h 1174044"/>
              <a:gd name="connsiteX3-15" fmla="*/ 5960534 w 5960534"/>
              <a:gd name="connsiteY3-16" fmla="*/ 1174044 h 1174044"/>
              <a:gd name="connsiteX0-17" fmla="*/ 0 w 6028267"/>
              <a:gd name="connsiteY0-18" fmla="*/ 0 h 1185333"/>
              <a:gd name="connsiteX1-19" fmla="*/ 891822 w 6028267"/>
              <a:gd name="connsiteY1-20" fmla="*/ 11289 h 1185333"/>
              <a:gd name="connsiteX2-21" fmla="*/ 891822 w 6028267"/>
              <a:gd name="connsiteY2-22" fmla="*/ 1185333 h 1185333"/>
              <a:gd name="connsiteX3-23" fmla="*/ 6028267 w 6028267"/>
              <a:gd name="connsiteY3-24" fmla="*/ 1185333 h 1185333"/>
              <a:gd name="connsiteX0-25" fmla="*/ 0 w 6016978"/>
              <a:gd name="connsiteY0-26" fmla="*/ 0 h 1174044"/>
              <a:gd name="connsiteX1-27" fmla="*/ 880533 w 6016978"/>
              <a:gd name="connsiteY1-28" fmla="*/ 0 h 1174044"/>
              <a:gd name="connsiteX2-29" fmla="*/ 880533 w 6016978"/>
              <a:gd name="connsiteY2-30" fmla="*/ 1174044 h 1174044"/>
              <a:gd name="connsiteX3-31" fmla="*/ 6016978 w 6016978"/>
              <a:gd name="connsiteY3-32" fmla="*/ 1174044 h 1174044"/>
              <a:gd name="connsiteX0-1-1" fmla="*/ 0 w 6016978"/>
              <a:gd name="connsiteY0-2-2" fmla="*/ 0 h 1174044"/>
              <a:gd name="connsiteX1-3-3" fmla="*/ 880533 w 6016978"/>
              <a:gd name="connsiteY1-4-4" fmla="*/ 285136 h 1174044"/>
              <a:gd name="connsiteX2-5-5" fmla="*/ 880533 w 6016978"/>
              <a:gd name="connsiteY2-6-6" fmla="*/ 1174044 h 1174044"/>
              <a:gd name="connsiteX3-7-7" fmla="*/ 6016978 w 6016978"/>
              <a:gd name="connsiteY3-8-8" fmla="*/ 1174044 h 1174044"/>
              <a:gd name="connsiteX0-9-9" fmla="*/ 0 w 7265675"/>
              <a:gd name="connsiteY0-10-10" fmla="*/ 0 h 908573"/>
              <a:gd name="connsiteX1-11-11" fmla="*/ 2129230 w 7265675"/>
              <a:gd name="connsiteY1-12-12" fmla="*/ 19665 h 908573"/>
              <a:gd name="connsiteX2-13-13" fmla="*/ 2129230 w 7265675"/>
              <a:gd name="connsiteY2-14-14" fmla="*/ 908573 h 908573"/>
              <a:gd name="connsiteX3-15-15" fmla="*/ 7265675 w 7265675"/>
              <a:gd name="connsiteY3-16-16" fmla="*/ 908573 h 908573"/>
              <a:gd name="connsiteX0-17-17" fmla="*/ 0 w 7255842"/>
              <a:gd name="connsiteY0-18-18" fmla="*/ 0 h 898741"/>
              <a:gd name="connsiteX1-19-19" fmla="*/ 2119397 w 7255842"/>
              <a:gd name="connsiteY1-20-20" fmla="*/ 9833 h 898741"/>
              <a:gd name="connsiteX2-21-21" fmla="*/ 2119397 w 7255842"/>
              <a:gd name="connsiteY2-22-22" fmla="*/ 898741 h 898741"/>
              <a:gd name="connsiteX3-23-23" fmla="*/ 7255842 w 7255842"/>
              <a:gd name="connsiteY3-24-24" fmla="*/ 898741 h 898741"/>
              <a:gd name="connsiteX0-25-25" fmla="*/ 0 w 7265675"/>
              <a:gd name="connsiteY0-26-26" fmla="*/ 0 h 888909"/>
              <a:gd name="connsiteX1-27-27" fmla="*/ 2129230 w 7265675"/>
              <a:gd name="connsiteY1-28-28" fmla="*/ 1 h 888909"/>
              <a:gd name="connsiteX2-29-29" fmla="*/ 2129230 w 7265675"/>
              <a:gd name="connsiteY2-30-30" fmla="*/ 888909 h 888909"/>
              <a:gd name="connsiteX3-31-31" fmla="*/ 7265675 w 7265675"/>
              <a:gd name="connsiteY3-32-32" fmla="*/ 888909 h 888909"/>
              <a:gd name="connsiteX0-33" fmla="*/ 0 w 7668797"/>
              <a:gd name="connsiteY0-34" fmla="*/ 0 h 888909"/>
              <a:gd name="connsiteX1-35" fmla="*/ 2129230 w 7668797"/>
              <a:gd name="connsiteY1-36" fmla="*/ 1 h 888909"/>
              <a:gd name="connsiteX2-37" fmla="*/ 2129230 w 7668797"/>
              <a:gd name="connsiteY2-38" fmla="*/ 888909 h 888909"/>
              <a:gd name="connsiteX3-39" fmla="*/ 7668797 w 7668797"/>
              <a:gd name="connsiteY3-40" fmla="*/ 888909 h 888909"/>
              <a:gd name="connsiteX0-41" fmla="*/ 0 w 7737623"/>
              <a:gd name="connsiteY0-42" fmla="*/ 0 h 888909"/>
              <a:gd name="connsiteX1-43" fmla="*/ 2129230 w 7737623"/>
              <a:gd name="connsiteY1-44" fmla="*/ 1 h 888909"/>
              <a:gd name="connsiteX2-45" fmla="*/ 2129230 w 7737623"/>
              <a:gd name="connsiteY2-46" fmla="*/ 888909 h 888909"/>
              <a:gd name="connsiteX3-47" fmla="*/ 7737623 w 7737623"/>
              <a:gd name="connsiteY3-48" fmla="*/ 888909 h 888909"/>
            </a:gdLst>
            <a:ahLst/>
            <a:cxnLst>
              <a:cxn ang="0">
                <a:pos x="connsiteX0-1-1" y="connsiteY0-2-2"/>
              </a:cxn>
              <a:cxn ang="0">
                <a:pos x="connsiteX1-3-3" y="connsiteY1-4-4"/>
              </a:cxn>
              <a:cxn ang="0">
                <a:pos x="connsiteX2-5-5" y="connsiteY2-6-6"/>
              </a:cxn>
              <a:cxn ang="0">
                <a:pos x="connsiteX3-7-7" y="connsiteY3-8-8"/>
              </a:cxn>
            </a:cxnLst>
            <a:rect l="l" t="t" r="r" b="b"/>
            <a:pathLst>
              <a:path w="7737623" h="888909">
                <a:moveTo>
                  <a:pt x="0" y="0"/>
                </a:moveTo>
                <a:lnTo>
                  <a:pt x="2129230" y="1"/>
                </a:lnTo>
                <a:lnTo>
                  <a:pt x="2129230" y="888909"/>
                </a:lnTo>
                <a:lnTo>
                  <a:pt x="7737623" y="888909"/>
                </a:lnTo>
              </a:path>
            </a:pathLst>
          </a:cu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2" name="任意多边形: 形状 61"/>
          <p:cNvSpPr/>
          <p:nvPr/>
        </p:nvSpPr>
        <p:spPr>
          <a:xfrm>
            <a:off x="4709652" y="4582168"/>
            <a:ext cx="6138971" cy="1862667"/>
          </a:xfrm>
          <a:custGeom>
            <a:avLst/>
            <a:gdLst>
              <a:gd name="connsiteX0" fmla="*/ 0 w 6276623"/>
              <a:gd name="connsiteY0" fmla="*/ 0 h 1862667"/>
              <a:gd name="connsiteX1" fmla="*/ 857956 w 6276623"/>
              <a:gd name="connsiteY1" fmla="*/ 0 h 1862667"/>
              <a:gd name="connsiteX2" fmla="*/ 857956 w 6276623"/>
              <a:gd name="connsiteY2" fmla="*/ 1862667 h 1862667"/>
              <a:gd name="connsiteX3" fmla="*/ 6276623 w 6276623"/>
              <a:gd name="connsiteY3" fmla="*/ 1862667 h 1862667"/>
              <a:gd name="connsiteX0-1" fmla="*/ 0 w 6138971"/>
              <a:gd name="connsiteY0-2" fmla="*/ 0 h 1862667"/>
              <a:gd name="connsiteX1-3" fmla="*/ 720304 w 6138971"/>
              <a:gd name="connsiteY1-4" fmla="*/ 0 h 1862667"/>
              <a:gd name="connsiteX2-5" fmla="*/ 720304 w 6138971"/>
              <a:gd name="connsiteY2-6" fmla="*/ 1862667 h 1862667"/>
              <a:gd name="connsiteX3-7" fmla="*/ 6138971 w 6138971"/>
              <a:gd name="connsiteY3-8" fmla="*/ 1862667 h 1862667"/>
            </a:gdLst>
            <a:ahLst/>
            <a:cxnLst>
              <a:cxn ang="0">
                <a:pos x="connsiteX0-1" y="connsiteY0-2"/>
              </a:cxn>
              <a:cxn ang="0">
                <a:pos x="connsiteX1-3" y="connsiteY1-4"/>
              </a:cxn>
              <a:cxn ang="0">
                <a:pos x="connsiteX2-5" y="connsiteY2-6"/>
              </a:cxn>
              <a:cxn ang="0">
                <a:pos x="connsiteX3-7" y="connsiteY3-8"/>
              </a:cxn>
            </a:cxnLst>
            <a:rect l="l" t="t" r="r" b="b"/>
            <a:pathLst>
              <a:path w="6138971" h="1862667">
                <a:moveTo>
                  <a:pt x="0" y="0"/>
                </a:moveTo>
                <a:lnTo>
                  <a:pt x="720304" y="0"/>
                </a:lnTo>
                <a:lnTo>
                  <a:pt x="720304" y="1862667"/>
                </a:lnTo>
                <a:lnTo>
                  <a:pt x="6138971" y="1862667"/>
                </a:lnTo>
              </a:path>
            </a:pathLst>
          </a:cu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4" name="文本框 63"/>
          <p:cNvSpPr txBox="1"/>
          <p:nvPr/>
        </p:nvSpPr>
        <p:spPr>
          <a:xfrm>
            <a:off x="2572280" y="1344862"/>
            <a:ext cx="259905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任务完成</a:t>
            </a: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情况</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9" name="文本框 68"/>
          <p:cNvSpPr txBox="1"/>
          <p:nvPr/>
        </p:nvSpPr>
        <p:spPr>
          <a:xfrm>
            <a:off x="5588249" y="5002707"/>
            <a:ext cx="5260303" cy="1245235"/>
          </a:xfrm>
          <a:prstGeom prst="rect">
            <a:avLst/>
          </a:prstGeom>
          <a:noFill/>
        </p:spPr>
        <p:txBody>
          <a:bodyPr wrap="square" rtlCol="0">
            <a:spAutoFit/>
          </a:bodyPr>
          <a:lstStyle/>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通过使用HTML和CSS进行前端开发，我深入了解了网页的结构和样式。我学会了通过标准化的HTML和模块化的CSS代码提高了代码的可维护性。我还熟悉了响应式设计和媒体查询，使网页能够适应不同设备和屏幕尺寸。这些技能让我能够创建出适配各种终端的优秀用户界面，使我能够为网页设计出独特的风格，并提供丰富的用户体验。</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70" name="文本框 69"/>
          <p:cNvSpPr txBox="1"/>
          <p:nvPr/>
        </p:nvSpPr>
        <p:spPr>
          <a:xfrm>
            <a:off x="5746363" y="4582337"/>
            <a:ext cx="259905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实训收获</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 name="矩形 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39" name="组合 38"/>
          <p:cNvGrpSpPr/>
          <p:nvPr/>
        </p:nvGrpSpPr>
        <p:grpSpPr>
          <a:xfrm>
            <a:off x="347756" y="76916"/>
            <a:ext cx="1048288" cy="1048288"/>
            <a:chOff x="462056" y="98688"/>
            <a:chExt cx="1048288" cy="1048288"/>
          </a:xfrm>
        </p:grpSpPr>
        <p:sp>
          <p:nvSpPr>
            <p:cNvPr id="3" name="椭圆 2"/>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椭圆 3"/>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5" name="椭圆 4"/>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Ⅳ</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grpSp>
        <p:nvGrpSpPr>
          <p:cNvPr id="159" name="组合 158"/>
          <p:cNvGrpSpPr/>
          <p:nvPr/>
        </p:nvGrpSpPr>
        <p:grpSpPr>
          <a:xfrm>
            <a:off x="1865277" y="2729361"/>
            <a:ext cx="3305984" cy="2369465"/>
            <a:chOff x="1879014" y="1845325"/>
            <a:chExt cx="3305984" cy="2369465"/>
          </a:xfrm>
        </p:grpSpPr>
        <p:sp>
          <p:nvSpPr>
            <p:cNvPr id="12" name="任意多边形: 形状 11"/>
            <p:cNvSpPr/>
            <p:nvPr/>
          </p:nvSpPr>
          <p:spPr>
            <a:xfrm>
              <a:off x="3887280" y="3178228"/>
              <a:ext cx="498453" cy="1036562"/>
            </a:xfrm>
            <a:custGeom>
              <a:avLst/>
              <a:gdLst>
                <a:gd name="connsiteX0" fmla="*/ 22294 w 498453"/>
                <a:gd name="connsiteY0" fmla="*/ -178 h 1036562"/>
                <a:gd name="connsiteX1" fmla="*/ 44765 w 498453"/>
                <a:gd name="connsiteY1" fmla="*/ 22293 h 1036562"/>
                <a:gd name="connsiteX2" fmla="*/ 44765 w 498453"/>
                <a:gd name="connsiteY2" fmla="*/ 239677 h 1036562"/>
                <a:gd name="connsiteX3" fmla="*/ 475805 w 498453"/>
                <a:gd name="connsiteY3" fmla="*/ 239677 h 1036562"/>
                <a:gd name="connsiteX4" fmla="*/ 498276 w 498453"/>
                <a:gd name="connsiteY4" fmla="*/ 262148 h 1036562"/>
                <a:gd name="connsiteX5" fmla="*/ 475805 w 498453"/>
                <a:gd name="connsiteY5" fmla="*/ 284619 h 1036562"/>
                <a:gd name="connsiteX6" fmla="*/ 44765 w 498453"/>
                <a:gd name="connsiteY6" fmla="*/ 284619 h 1036562"/>
                <a:gd name="connsiteX7" fmla="*/ 44765 w 498453"/>
                <a:gd name="connsiteY7" fmla="*/ 1036385 h 1036562"/>
                <a:gd name="connsiteX8" fmla="*/ -177 w 498453"/>
                <a:gd name="connsiteY8" fmla="*/ 1036385 h 1036562"/>
                <a:gd name="connsiteX9" fmla="*/ -177 w 498453"/>
                <a:gd name="connsiteY9" fmla="*/ 22293 h 1036562"/>
                <a:gd name="connsiteX10" fmla="*/ 22294 w 498453"/>
                <a:gd name="connsiteY10" fmla="*/ -178 h 103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453" h="1036562">
                  <a:moveTo>
                    <a:pt x="22294" y="-178"/>
                  </a:moveTo>
                  <a:cubicBezTo>
                    <a:pt x="34704" y="-178"/>
                    <a:pt x="44765" y="9883"/>
                    <a:pt x="44765" y="22293"/>
                  </a:cubicBezTo>
                  <a:lnTo>
                    <a:pt x="44765" y="239677"/>
                  </a:lnTo>
                  <a:lnTo>
                    <a:pt x="475805" y="239677"/>
                  </a:lnTo>
                  <a:cubicBezTo>
                    <a:pt x="488215" y="239677"/>
                    <a:pt x="498276" y="249738"/>
                    <a:pt x="498276" y="262148"/>
                  </a:cubicBezTo>
                  <a:cubicBezTo>
                    <a:pt x="498276" y="274559"/>
                    <a:pt x="488215" y="284619"/>
                    <a:pt x="475805" y="284619"/>
                  </a:cubicBezTo>
                  <a:lnTo>
                    <a:pt x="44765" y="284619"/>
                  </a:lnTo>
                  <a:lnTo>
                    <a:pt x="44765" y="1036385"/>
                  </a:lnTo>
                  <a:lnTo>
                    <a:pt x="-177" y="1036385"/>
                  </a:lnTo>
                  <a:lnTo>
                    <a:pt x="-177" y="22293"/>
                  </a:lnTo>
                  <a:cubicBezTo>
                    <a:pt x="-177" y="9883"/>
                    <a:pt x="9884" y="-178"/>
                    <a:pt x="22294" y="-178"/>
                  </a:cubicBezTo>
                  <a:close/>
                </a:path>
              </a:pathLst>
            </a:custGeom>
            <a:solidFill>
              <a:srgbClr val="E6E6E6"/>
            </a:solidFill>
            <a:ln w="4077" cap="flat">
              <a:noFill/>
              <a:prstDash val="solid"/>
              <a:miter/>
            </a:ln>
          </p:spPr>
          <p:txBody>
            <a:bodyPr rtlCol="0" anchor="ctr"/>
            <a:lstStyle/>
            <a:p>
              <a:endParaRPr lang="zh-CN" altLang="en-US"/>
            </a:p>
          </p:txBody>
        </p:sp>
        <p:sp>
          <p:nvSpPr>
            <p:cNvPr id="13" name="任意多边形: 形状 12"/>
            <p:cNvSpPr/>
            <p:nvPr/>
          </p:nvSpPr>
          <p:spPr>
            <a:xfrm>
              <a:off x="2583047" y="4069363"/>
              <a:ext cx="171628" cy="142633"/>
            </a:xfrm>
            <a:custGeom>
              <a:avLst/>
              <a:gdLst>
                <a:gd name="connsiteX0" fmla="*/ 126995 w 171628"/>
                <a:gd name="connsiteY0" fmla="*/ 140145 h 142633"/>
                <a:gd name="connsiteX1" fmla="*/ 45967 w 171628"/>
                <a:gd name="connsiteY1" fmla="*/ 142382 h 142633"/>
                <a:gd name="connsiteX2" fmla="*/ 11297 w 171628"/>
                <a:gd name="connsiteY2" fmla="*/ 132662 h 142633"/>
                <a:gd name="connsiteX3" fmla="*/ 231 w 171628"/>
                <a:gd name="connsiteY3" fmla="*/ 108383 h 142633"/>
                <a:gd name="connsiteX4" fmla="*/ 16176 w 171628"/>
                <a:gd name="connsiteY4" fmla="*/ 28251 h 142633"/>
                <a:gd name="connsiteX5" fmla="*/ 60219 w 171628"/>
                <a:gd name="connsiteY5" fmla="*/ 1085 h 142633"/>
                <a:gd name="connsiteX6" fmla="*/ 104967 w 171628"/>
                <a:gd name="connsiteY6" fmla="*/ -151 h 142633"/>
                <a:gd name="connsiteX7" fmla="*/ 150443 w 171628"/>
                <a:gd name="connsiteY7" fmla="*/ 24544 h 142633"/>
                <a:gd name="connsiteX8" fmla="*/ 170786 w 171628"/>
                <a:gd name="connsiteY8" fmla="*/ 103674 h 142633"/>
                <a:gd name="connsiteX9" fmla="*/ 161076 w 171628"/>
                <a:gd name="connsiteY9" fmla="*/ 128527 h 142633"/>
                <a:gd name="connsiteX10" fmla="*/ 126996 w 171628"/>
                <a:gd name="connsiteY10" fmla="*/ 140145 h 1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3">
                  <a:moveTo>
                    <a:pt x="126995" y="140145"/>
                  </a:moveTo>
                  <a:lnTo>
                    <a:pt x="45967" y="142382"/>
                  </a:lnTo>
                  <a:cubicBezTo>
                    <a:pt x="33659" y="143015"/>
                    <a:pt x="21482" y="139601"/>
                    <a:pt x="11297" y="132662"/>
                  </a:cubicBezTo>
                  <a:cubicBezTo>
                    <a:pt x="2498" y="126117"/>
                    <a:pt x="-1538" y="117269"/>
                    <a:pt x="231" y="108383"/>
                  </a:cubicBezTo>
                  <a:lnTo>
                    <a:pt x="16176" y="28251"/>
                  </a:lnTo>
                  <a:cubicBezTo>
                    <a:pt x="19181" y="13134"/>
                    <a:pt x="37706" y="1706"/>
                    <a:pt x="60219" y="1085"/>
                  </a:cubicBezTo>
                  <a:lnTo>
                    <a:pt x="104967" y="-151"/>
                  </a:lnTo>
                  <a:cubicBezTo>
                    <a:pt x="127481" y="-773"/>
                    <a:pt x="146608" y="9615"/>
                    <a:pt x="150443" y="24544"/>
                  </a:cubicBezTo>
                  <a:lnTo>
                    <a:pt x="170786" y="103674"/>
                  </a:lnTo>
                  <a:cubicBezTo>
                    <a:pt x="173043" y="112448"/>
                    <a:pt x="169501" y="121506"/>
                    <a:pt x="161076" y="128527"/>
                  </a:cubicBezTo>
                  <a:cubicBezTo>
                    <a:pt x="151290" y="136017"/>
                    <a:pt x="139320" y="140097"/>
                    <a:pt x="126996" y="140145"/>
                  </a:cubicBezTo>
                  <a:close/>
                </a:path>
              </a:pathLst>
            </a:custGeom>
            <a:solidFill>
              <a:srgbClr val="3F3D56"/>
            </a:solidFill>
            <a:ln w="4077" cap="flat">
              <a:noFill/>
              <a:prstDash val="solid"/>
              <a:miter/>
            </a:ln>
          </p:spPr>
          <p:txBody>
            <a:bodyPr rtlCol="0" anchor="ctr"/>
            <a:lstStyle/>
            <a:p>
              <a:endParaRPr lang="zh-CN" altLang="en-US"/>
            </a:p>
          </p:txBody>
        </p:sp>
        <p:sp>
          <p:nvSpPr>
            <p:cNvPr id="14" name="任意多边形: 形状 13"/>
            <p:cNvSpPr/>
            <p:nvPr/>
          </p:nvSpPr>
          <p:spPr>
            <a:xfrm>
              <a:off x="3075904" y="4067072"/>
              <a:ext cx="171628" cy="142634"/>
            </a:xfrm>
            <a:custGeom>
              <a:avLst/>
              <a:gdLst>
                <a:gd name="connsiteX0" fmla="*/ 126995 w 171628"/>
                <a:gd name="connsiteY0" fmla="*/ 140145 h 142634"/>
                <a:gd name="connsiteX1" fmla="*/ 45967 w 171628"/>
                <a:gd name="connsiteY1" fmla="*/ 142382 h 142634"/>
                <a:gd name="connsiteX2" fmla="*/ 11297 w 171628"/>
                <a:gd name="connsiteY2" fmla="*/ 132663 h 142634"/>
                <a:gd name="connsiteX3" fmla="*/ 231 w 171628"/>
                <a:gd name="connsiteY3" fmla="*/ 108383 h 142634"/>
                <a:gd name="connsiteX4" fmla="*/ 16176 w 171628"/>
                <a:gd name="connsiteY4" fmla="*/ 28252 h 142634"/>
                <a:gd name="connsiteX5" fmla="*/ 60219 w 171628"/>
                <a:gd name="connsiteY5" fmla="*/ 1085 h 142634"/>
                <a:gd name="connsiteX6" fmla="*/ 104967 w 171628"/>
                <a:gd name="connsiteY6" fmla="*/ -151 h 142634"/>
                <a:gd name="connsiteX7" fmla="*/ 150443 w 171628"/>
                <a:gd name="connsiteY7" fmla="*/ 24544 h 142634"/>
                <a:gd name="connsiteX8" fmla="*/ 170786 w 171628"/>
                <a:gd name="connsiteY8" fmla="*/ 103674 h 142634"/>
                <a:gd name="connsiteX9" fmla="*/ 161076 w 171628"/>
                <a:gd name="connsiteY9" fmla="*/ 128527 h 142634"/>
                <a:gd name="connsiteX10" fmla="*/ 126995 w 171628"/>
                <a:gd name="connsiteY10" fmla="*/ 140145 h 1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4">
                  <a:moveTo>
                    <a:pt x="126995" y="140145"/>
                  </a:moveTo>
                  <a:lnTo>
                    <a:pt x="45967" y="142382"/>
                  </a:lnTo>
                  <a:cubicBezTo>
                    <a:pt x="33659" y="143015"/>
                    <a:pt x="21483" y="139601"/>
                    <a:pt x="11297" y="132663"/>
                  </a:cubicBezTo>
                  <a:cubicBezTo>
                    <a:pt x="2498" y="126117"/>
                    <a:pt x="-1538" y="117269"/>
                    <a:pt x="231" y="108383"/>
                  </a:cubicBezTo>
                  <a:lnTo>
                    <a:pt x="16176" y="28252"/>
                  </a:lnTo>
                  <a:cubicBezTo>
                    <a:pt x="19181" y="13135"/>
                    <a:pt x="37706" y="1706"/>
                    <a:pt x="60219" y="1085"/>
                  </a:cubicBezTo>
                  <a:lnTo>
                    <a:pt x="104967" y="-151"/>
                  </a:lnTo>
                  <a:cubicBezTo>
                    <a:pt x="127481" y="-773"/>
                    <a:pt x="146608" y="9615"/>
                    <a:pt x="150443" y="24544"/>
                  </a:cubicBezTo>
                  <a:lnTo>
                    <a:pt x="170786" y="103674"/>
                  </a:lnTo>
                  <a:cubicBezTo>
                    <a:pt x="173043" y="112449"/>
                    <a:pt x="169501" y="121506"/>
                    <a:pt x="161076" y="128527"/>
                  </a:cubicBezTo>
                  <a:cubicBezTo>
                    <a:pt x="151289" y="136017"/>
                    <a:pt x="139319" y="140097"/>
                    <a:pt x="126995" y="140145"/>
                  </a:cubicBezTo>
                  <a:close/>
                </a:path>
              </a:pathLst>
            </a:custGeom>
            <a:solidFill>
              <a:srgbClr val="3F3D56"/>
            </a:solidFill>
            <a:ln w="4077" cap="flat">
              <a:noFill/>
              <a:prstDash val="solid"/>
              <a:miter/>
            </a:ln>
          </p:spPr>
          <p:txBody>
            <a:bodyPr rtlCol="0" anchor="ctr"/>
            <a:lstStyle/>
            <a:p>
              <a:endParaRPr lang="zh-CN" altLang="en-US"/>
            </a:p>
          </p:txBody>
        </p:sp>
        <p:sp>
          <p:nvSpPr>
            <p:cNvPr id="15" name="任意多边形: 形状 14"/>
            <p:cNvSpPr/>
            <p:nvPr/>
          </p:nvSpPr>
          <p:spPr>
            <a:xfrm>
              <a:off x="2418160" y="3467725"/>
              <a:ext cx="956586" cy="60819"/>
            </a:xfrm>
            <a:custGeom>
              <a:avLst/>
              <a:gdLst>
                <a:gd name="connsiteX0" fmla="*/ 10521 w 956586"/>
                <a:gd name="connsiteY0" fmla="*/ 59208 h 60819"/>
                <a:gd name="connsiteX1" fmla="*/ 1272 w 956586"/>
                <a:gd name="connsiteY1" fmla="*/ 35952 h 60819"/>
                <a:gd name="connsiteX2" fmla="*/ 17037 w 956586"/>
                <a:gd name="connsiteY2" fmla="*/ 25266 h 60819"/>
                <a:gd name="connsiteX3" fmla="*/ 938227 w 956586"/>
                <a:gd name="connsiteY3" fmla="*/ -171 h 60819"/>
                <a:gd name="connsiteX4" fmla="*/ 956403 w 956586"/>
                <a:gd name="connsiteY4" fmla="*/ 17021 h 60819"/>
                <a:gd name="connsiteX5" fmla="*/ 956403 w 956586"/>
                <a:gd name="connsiteY5" fmla="*/ 17022 h 60819"/>
                <a:gd name="connsiteX6" fmla="*/ 956403 w 956586"/>
                <a:gd name="connsiteY6" fmla="*/ 17023 h 60819"/>
                <a:gd name="connsiteX7" fmla="*/ 939206 w 956586"/>
                <a:gd name="connsiteY7" fmla="*/ 35198 h 60819"/>
                <a:gd name="connsiteX8" fmla="*/ 939204 w 956586"/>
                <a:gd name="connsiteY8" fmla="*/ 35198 h 60819"/>
                <a:gd name="connsiteX9" fmla="*/ 18014 w 956586"/>
                <a:gd name="connsiteY9" fmla="*/ 60634 h 60819"/>
                <a:gd name="connsiteX10" fmla="*/ 10521 w 956586"/>
                <a:gd name="connsiteY10" fmla="*/ 59208 h 6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86" h="60819">
                  <a:moveTo>
                    <a:pt x="10521" y="59208"/>
                  </a:moveTo>
                  <a:cubicBezTo>
                    <a:pt x="1545" y="55340"/>
                    <a:pt x="-2596" y="44928"/>
                    <a:pt x="1272" y="35952"/>
                  </a:cubicBezTo>
                  <a:cubicBezTo>
                    <a:pt x="3999" y="29625"/>
                    <a:pt x="10150" y="25455"/>
                    <a:pt x="17037" y="25266"/>
                  </a:cubicBezTo>
                  <a:lnTo>
                    <a:pt x="938227" y="-171"/>
                  </a:lnTo>
                  <a:cubicBezTo>
                    <a:pt x="947993" y="-442"/>
                    <a:pt x="956131" y="7255"/>
                    <a:pt x="956403" y="17021"/>
                  </a:cubicBezTo>
                  <a:cubicBezTo>
                    <a:pt x="956403" y="17022"/>
                    <a:pt x="956403" y="17022"/>
                    <a:pt x="956403" y="17022"/>
                  </a:cubicBezTo>
                  <a:lnTo>
                    <a:pt x="956403" y="17023"/>
                  </a:lnTo>
                  <a:cubicBezTo>
                    <a:pt x="956661" y="26787"/>
                    <a:pt x="948968" y="34917"/>
                    <a:pt x="939206" y="35198"/>
                  </a:cubicBezTo>
                  <a:lnTo>
                    <a:pt x="939204" y="35198"/>
                  </a:lnTo>
                  <a:lnTo>
                    <a:pt x="18014" y="60634"/>
                  </a:lnTo>
                  <a:cubicBezTo>
                    <a:pt x="15442" y="60712"/>
                    <a:pt x="12884" y="60225"/>
                    <a:pt x="10521" y="59208"/>
                  </a:cubicBezTo>
                  <a:close/>
                </a:path>
              </a:pathLst>
            </a:custGeom>
            <a:solidFill>
              <a:srgbClr val="3F3D56"/>
            </a:solidFill>
            <a:ln w="4077" cap="flat">
              <a:noFill/>
              <a:prstDash val="solid"/>
              <a:miter/>
            </a:ln>
          </p:spPr>
          <p:txBody>
            <a:bodyPr rtlCol="0" anchor="ctr"/>
            <a:lstStyle/>
            <a:p>
              <a:endParaRPr lang="zh-CN" altLang="en-US"/>
            </a:p>
          </p:txBody>
        </p:sp>
        <p:sp>
          <p:nvSpPr>
            <p:cNvPr id="16" name="任意多边形: 形状 15"/>
            <p:cNvSpPr/>
            <p:nvPr/>
          </p:nvSpPr>
          <p:spPr>
            <a:xfrm rot="21505095">
              <a:off x="2517731" y="3225619"/>
              <a:ext cx="263419" cy="889372"/>
            </a:xfrm>
            <a:custGeom>
              <a:avLst/>
              <a:gdLst>
                <a:gd name="connsiteX0" fmla="*/ -177 w 263419"/>
                <a:gd name="connsiteY0" fmla="*/ -178 h 889372"/>
                <a:gd name="connsiteX1" fmla="*/ 263242 w 263419"/>
                <a:gd name="connsiteY1" fmla="*/ -178 h 889372"/>
                <a:gd name="connsiteX2" fmla="*/ 263242 w 263419"/>
                <a:gd name="connsiteY2" fmla="*/ 889195 h 889372"/>
                <a:gd name="connsiteX3" fmla="*/ -177 w 263419"/>
                <a:gd name="connsiteY3" fmla="*/ 889195 h 889372"/>
              </a:gdLst>
              <a:ahLst/>
              <a:cxnLst>
                <a:cxn ang="0">
                  <a:pos x="connsiteX0" y="connsiteY0"/>
                </a:cxn>
                <a:cxn ang="0">
                  <a:pos x="connsiteX1" y="connsiteY1"/>
                </a:cxn>
                <a:cxn ang="0">
                  <a:pos x="connsiteX2" y="connsiteY2"/>
                </a:cxn>
                <a:cxn ang="0">
                  <a:pos x="connsiteX3" y="connsiteY3"/>
                </a:cxn>
              </a:cxnLst>
              <a:rect l="l" t="t" r="r" b="b"/>
              <a:pathLst>
                <a:path w="263419" h="889372">
                  <a:moveTo>
                    <a:pt x="-177" y="-178"/>
                  </a:moveTo>
                  <a:lnTo>
                    <a:pt x="263242" y="-178"/>
                  </a:lnTo>
                  <a:lnTo>
                    <a:pt x="263242" y="889195"/>
                  </a:lnTo>
                  <a:lnTo>
                    <a:pt x="-177" y="889195"/>
                  </a:lnTo>
                  <a:close/>
                </a:path>
              </a:pathLst>
            </a:custGeom>
            <a:solidFill>
              <a:srgbClr val="E6E6E6"/>
            </a:solidFill>
            <a:ln w="4077" cap="flat">
              <a:noFill/>
              <a:prstDash val="solid"/>
              <a:miter/>
            </a:ln>
          </p:spPr>
          <p:txBody>
            <a:bodyPr rtlCol="0" anchor="ctr"/>
            <a:lstStyle/>
            <a:p>
              <a:endParaRPr lang="zh-CN" altLang="en-US"/>
            </a:p>
          </p:txBody>
        </p:sp>
        <p:sp>
          <p:nvSpPr>
            <p:cNvPr id="17" name="任意多边形: 形状 16"/>
            <p:cNvSpPr/>
            <p:nvPr/>
          </p:nvSpPr>
          <p:spPr>
            <a:xfrm>
              <a:off x="2724887" y="3206180"/>
              <a:ext cx="61722" cy="783784"/>
            </a:xfrm>
            <a:custGeom>
              <a:avLst/>
              <a:gdLst>
                <a:gd name="connsiteX0" fmla="*/ 50618 w 61722"/>
                <a:gd name="connsiteY0" fmla="*/ 0 h 783784"/>
                <a:gd name="connsiteX1" fmla="*/ 0 w 61722"/>
                <a:gd name="connsiteY1" fmla="*/ 137888 h 783784"/>
                <a:gd name="connsiteX2" fmla="*/ 45 w 61722"/>
                <a:gd name="connsiteY2" fmla="*/ 766098 h 783784"/>
                <a:gd name="connsiteX3" fmla="*/ 61722 w 61722"/>
                <a:gd name="connsiteY3" fmla="*/ 783785 h 783784"/>
                <a:gd name="connsiteX4" fmla="*/ 50618 w 61722"/>
                <a:gd name="connsiteY4" fmla="*/ 0 h 783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 h="783784">
                  <a:moveTo>
                    <a:pt x="50618" y="0"/>
                  </a:moveTo>
                  <a:lnTo>
                    <a:pt x="0" y="137888"/>
                  </a:lnTo>
                  <a:lnTo>
                    <a:pt x="45" y="766098"/>
                  </a:lnTo>
                  <a:lnTo>
                    <a:pt x="61722" y="783785"/>
                  </a:lnTo>
                  <a:lnTo>
                    <a:pt x="50618" y="0"/>
                  </a:lnTo>
                  <a:close/>
                </a:path>
              </a:pathLst>
            </a:custGeom>
            <a:solidFill>
              <a:srgbClr val="CCCCCC"/>
            </a:solidFill>
            <a:ln w="4077" cap="flat">
              <a:noFill/>
              <a:prstDash val="solid"/>
              <a:miter/>
            </a:ln>
          </p:spPr>
          <p:txBody>
            <a:bodyPr rtlCol="0" anchor="ctr"/>
            <a:lstStyle/>
            <a:p>
              <a:endParaRPr lang="zh-CN" altLang="en-US"/>
            </a:p>
          </p:txBody>
        </p:sp>
        <p:sp>
          <p:nvSpPr>
            <p:cNvPr id="18" name="任意多边形: 形状 17"/>
            <p:cNvSpPr/>
            <p:nvPr/>
          </p:nvSpPr>
          <p:spPr>
            <a:xfrm>
              <a:off x="2549831" y="2989798"/>
              <a:ext cx="180056" cy="180167"/>
            </a:xfrm>
            <a:custGeom>
              <a:avLst/>
              <a:gdLst>
                <a:gd name="connsiteX0" fmla="*/ 85784 w 180056"/>
                <a:gd name="connsiteY0" fmla="*/ -162 h 180167"/>
                <a:gd name="connsiteX1" fmla="*/ -161 w 180056"/>
                <a:gd name="connsiteY1" fmla="*/ 119760 h 180167"/>
                <a:gd name="connsiteX2" fmla="*/ 1502 w 180056"/>
                <a:gd name="connsiteY2" fmla="*/ 179990 h 180167"/>
                <a:gd name="connsiteX3" fmla="*/ 179879 w 180056"/>
                <a:gd name="connsiteY3" fmla="*/ 175064 h 180167"/>
                <a:gd name="connsiteX4" fmla="*/ 178216 w 180056"/>
                <a:gd name="connsiteY4" fmla="*/ 114835 h 180167"/>
                <a:gd name="connsiteX5" fmla="*/ 85784 w 180056"/>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6"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19" name="任意多边形: 形状 18"/>
            <p:cNvSpPr/>
            <p:nvPr/>
          </p:nvSpPr>
          <p:spPr>
            <a:xfrm>
              <a:off x="2470528" y="3430132"/>
              <a:ext cx="72162" cy="167474"/>
            </a:xfrm>
            <a:custGeom>
              <a:avLst/>
              <a:gdLst>
                <a:gd name="connsiteX0" fmla="*/ 38217 w 72162"/>
                <a:gd name="connsiteY0" fmla="*/ 167285 h 167474"/>
                <a:gd name="connsiteX1" fmla="*/ 2543 w 72162"/>
                <a:gd name="connsiteY1" fmla="*/ 133529 h 167474"/>
                <a:gd name="connsiteX2" fmla="*/ -164 w 72162"/>
                <a:gd name="connsiteY2" fmla="*/ 35510 h 167474"/>
                <a:gd name="connsiteX3" fmla="*/ 33593 w 72162"/>
                <a:gd name="connsiteY3" fmla="*/ -164 h 167474"/>
                <a:gd name="connsiteX4" fmla="*/ 69266 w 72162"/>
                <a:gd name="connsiteY4" fmla="*/ 33592 h 167474"/>
                <a:gd name="connsiteX5" fmla="*/ 71973 w 72162"/>
                <a:gd name="connsiteY5" fmla="*/ 131611 h 167474"/>
                <a:gd name="connsiteX6" fmla="*/ 38217 w 72162"/>
                <a:gd name="connsiteY6" fmla="*/ 167285 h 16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62" h="167474">
                  <a:moveTo>
                    <a:pt x="38217" y="167285"/>
                  </a:moveTo>
                  <a:cubicBezTo>
                    <a:pt x="19053" y="167792"/>
                    <a:pt x="3094" y="152691"/>
                    <a:pt x="2543" y="133529"/>
                  </a:cubicBezTo>
                  <a:lnTo>
                    <a:pt x="-164" y="35510"/>
                  </a:lnTo>
                  <a:cubicBezTo>
                    <a:pt x="-693" y="16337"/>
                    <a:pt x="14420" y="365"/>
                    <a:pt x="33593" y="-164"/>
                  </a:cubicBezTo>
                  <a:cubicBezTo>
                    <a:pt x="52765" y="-693"/>
                    <a:pt x="68737" y="14420"/>
                    <a:pt x="69266" y="33592"/>
                  </a:cubicBezTo>
                  <a:lnTo>
                    <a:pt x="71973" y="131611"/>
                  </a:lnTo>
                  <a:cubicBezTo>
                    <a:pt x="72480" y="150775"/>
                    <a:pt x="57380" y="166734"/>
                    <a:pt x="38217" y="167285"/>
                  </a:cubicBezTo>
                  <a:close/>
                </a:path>
              </a:pathLst>
            </a:custGeom>
            <a:solidFill>
              <a:srgbClr val="3F3D56"/>
            </a:solidFill>
            <a:ln w="4077" cap="flat">
              <a:noFill/>
              <a:prstDash val="solid"/>
              <a:miter/>
            </a:ln>
          </p:spPr>
          <p:txBody>
            <a:bodyPr rtlCol="0" anchor="ctr"/>
            <a:lstStyle/>
            <a:p>
              <a:endParaRPr lang="zh-CN" altLang="en-US"/>
            </a:p>
          </p:txBody>
        </p:sp>
        <p:sp>
          <p:nvSpPr>
            <p:cNvPr id="20" name="任意多边形: 形状 19"/>
            <p:cNvSpPr/>
            <p:nvPr/>
          </p:nvSpPr>
          <p:spPr>
            <a:xfrm>
              <a:off x="2574497" y="3166332"/>
              <a:ext cx="33633" cy="1006160"/>
            </a:xfrm>
            <a:custGeom>
              <a:avLst/>
              <a:gdLst>
                <a:gd name="connsiteX0" fmla="*/ 1246 w 33633"/>
                <a:gd name="connsiteY0" fmla="*/ 65199 h 1006160"/>
                <a:gd name="connsiteX1" fmla="*/ 0 w 33633"/>
                <a:gd name="connsiteY1" fmla="*/ 421 h 1006160"/>
                <a:gd name="connsiteX2" fmla="*/ 16988 w 33633"/>
                <a:gd name="connsiteY2" fmla="*/ 0 h 1006160"/>
                <a:gd name="connsiteX3" fmla="*/ 18234 w 33633"/>
                <a:gd name="connsiteY3" fmla="*/ 64570 h 1006160"/>
                <a:gd name="connsiteX4" fmla="*/ 33633 w 33633"/>
                <a:gd name="connsiteY4" fmla="*/ 1005690 h 1006160"/>
                <a:gd name="connsiteX5" fmla="*/ 16641 w 33633"/>
                <a:gd name="connsiteY5" fmla="*/ 1006160 h 100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0">
                  <a:moveTo>
                    <a:pt x="1246" y="65199"/>
                  </a:moveTo>
                  <a:lnTo>
                    <a:pt x="0" y="421"/>
                  </a:lnTo>
                  <a:lnTo>
                    <a:pt x="16988" y="0"/>
                  </a:lnTo>
                  <a:lnTo>
                    <a:pt x="18234" y="64570"/>
                  </a:lnTo>
                  <a:lnTo>
                    <a:pt x="33633" y="1005690"/>
                  </a:lnTo>
                  <a:lnTo>
                    <a:pt x="16641" y="1006160"/>
                  </a:lnTo>
                </a:path>
              </a:pathLst>
            </a:custGeom>
            <a:solidFill>
              <a:srgbClr val="3F3D56"/>
            </a:solidFill>
            <a:ln w="4077" cap="flat">
              <a:noFill/>
              <a:prstDash val="solid"/>
              <a:miter/>
            </a:ln>
          </p:spPr>
          <p:txBody>
            <a:bodyPr rtlCol="0" anchor="ctr"/>
            <a:lstStyle/>
            <a:p>
              <a:endParaRPr lang="zh-CN" altLang="en-US"/>
            </a:p>
          </p:txBody>
        </p:sp>
        <p:sp>
          <p:nvSpPr>
            <p:cNvPr id="21" name="任意多边形: 形状 20"/>
            <p:cNvSpPr/>
            <p:nvPr/>
          </p:nvSpPr>
          <p:spPr>
            <a:xfrm>
              <a:off x="2473683" y="3126000"/>
              <a:ext cx="325335" cy="265447"/>
            </a:xfrm>
            <a:custGeom>
              <a:avLst/>
              <a:gdLst>
                <a:gd name="connsiteX0" fmla="*/ 325158 w 325335"/>
                <a:gd name="connsiteY0" fmla="*/ 256838 h 265447"/>
                <a:gd name="connsiteX1" fmla="*/ 19800 w 325335"/>
                <a:gd name="connsiteY1" fmla="*/ 265270 h 265447"/>
                <a:gd name="connsiteX2" fmla="*/ 48853 w 325335"/>
                <a:gd name="connsiteY2" fmla="*/ 49337 h 265447"/>
                <a:gd name="connsiteX3" fmla="*/ 72723 w 325335"/>
                <a:gd name="connsiteY3" fmla="*/ 8806 h 265447"/>
                <a:gd name="connsiteX4" fmla="*/ 256752 w 325335"/>
                <a:gd name="connsiteY4" fmla="*/ -178 h 265447"/>
                <a:gd name="connsiteX5" fmla="*/ 278260 w 325335"/>
                <a:gd name="connsiteY5" fmla="*/ 42498 h 265447"/>
                <a:gd name="connsiteX6" fmla="*/ 325158 w 325335"/>
                <a:gd name="connsiteY6" fmla="*/ 256838 h 26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335" h="265447">
                  <a:moveTo>
                    <a:pt x="325158" y="256838"/>
                  </a:moveTo>
                  <a:lnTo>
                    <a:pt x="19800" y="265270"/>
                  </a:lnTo>
                  <a:cubicBezTo>
                    <a:pt x="-9366" y="229703"/>
                    <a:pt x="-12015" y="78176"/>
                    <a:pt x="48853" y="49337"/>
                  </a:cubicBezTo>
                  <a:lnTo>
                    <a:pt x="72723" y="8806"/>
                  </a:lnTo>
                  <a:lnTo>
                    <a:pt x="256752" y="-178"/>
                  </a:lnTo>
                  <a:lnTo>
                    <a:pt x="278260" y="42498"/>
                  </a:lnTo>
                  <a:cubicBezTo>
                    <a:pt x="308538" y="68261"/>
                    <a:pt x="324150" y="218843"/>
                    <a:pt x="325158" y="256838"/>
                  </a:cubicBezTo>
                  <a:close/>
                </a:path>
              </a:pathLst>
            </a:custGeom>
            <a:solidFill>
              <a:srgbClr val="E6E6E6"/>
            </a:solidFill>
            <a:ln w="4077" cap="flat">
              <a:noFill/>
              <a:prstDash val="solid"/>
              <a:miter/>
            </a:ln>
          </p:spPr>
          <p:txBody>
            <a:bodyPr rtlCol="0" anchor="ctr"/>
            <a:lstStyle/>
            <a:p>
              <a:endParaRPr lang="zh-CN" altLang="en-US"/>
            </a:p>
          </p:txBody>
        </p:sp>
        <p:sp>
          <p:nvSpPr>
            <p:cNvPr id="22" name="任意多边形: 形状 21"/>
            <p:cNvSpPr/>
            <p:nvPr/>
          </p:nvSpPr>
          <p:spPr>
            <a:xfrm>
              <a:off x="2578602" y="3222665"/>
              <a:ext cx="131328" cy="89815"/>
            </a:xfrm>
            <a:custGeom>
              <a:avLst/>
              <a:gdLst>
                <a:gd name="connsiteX0" fmla="*/ 105307 w 131328"/>
                <a:gd name="connsiteY0" fmla="*/ 87499 h 89815"/>
                <a:gd name="connsiteX1" fmla="*/ 28088 w 131328"/>
                <a:gd name="connsiteY1" fmla="*/ 89632 h 89815"/>
                <a:gd name="connsiteX2" fmla="*/ -150 w 131328"/>
                <a:gd name="connsiteY2" fmla="*/ 46543 h 89815"/>
                <a:gd name="connsiteX3" fmla="*/ 25667 w 131328"/>
                <a:gd name="connsiteY3" fmla="*/ 1961 h 89815"/>
                <a:gd name="connsiteX4" fmla="*/ 102887 w 131328"/>
                <a:gd name="connsiteY4" fmla="*/ -171 h 89815"/>
                <a:gd name="connsiteX5" fmla="*/ 131124 w 131328"/>
                <a:gd name="connsiteY5" fmla="*/ 42918 h 89815"/>
                <a:gd name="connsiteX6" fmla="*/ 105307 w 131328"/>
                <a:gd name="connsiteY6" fmla="*/ 87499 h 8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28" h="89815">
                  <a:moveTo>
                    <a:pt x="105307" y="87499"/>
                  </a:moveTo>
                  <a:lnTo>
                    <a:pt x="28088" y="89632"/>
                  </a:lnTo>
                  <a:cubicBezTo>
                    <a:pt x="13187" y="90043"/>
                    <a:pt x="518" y="70711"/>
                    <a:pt x="-150" y="46543"/>
                  </a:cubicBezTo>
                  <a:cubicBezTo>
                    <a:pt x="-817" y="22375"/>
                    <a:pt x="10766" y="2372"/>
                    <a:pt x="25667" y="1961"/>
                  </a:cubicBezTo>
                  <a:lnTo>
                    <a:pt x="102887" y="-171"/>
                  </a:lnTo>
                  <a:cubicBezTo>
                    <a:pt x="117788" y="-583"/>
                    <a:pt x="130456" y="18750"/>
                    <a:pt x="131124" y="42918"/>
                  </a:cubicBezTo>
                  <a:cubicBezTo>
                    <a:pt x="131791" y="67086"/>
                    <a:pt x="120208" y="87088"/>
                    <a:pt x="105307" y="87499"/>
                  </a:cubicBezTo>
                  <a:close/>
                </a:path>
              </a:pathLst>
            </a:custGeom>
            <a:solidFill>
              <a:srgbClr val="9ABEAF"/>
            </a:solidFill>
            <a:ln w="4077" cap="flat">
              <a:noFill/>
              <a:prstDash val="solid"/>
              <a:miter/>
            </a:ln>
          </p:spPr>
          <p:txBody>
            <a:bodyPr rtlCol="0" anchor="ctr"/>
            <a:lstStyle/>
            <a:p>
              <a:endParaRPr lang="zh-CN" altLang="en-US"/>
            </a:p>
          </p:txBody>
        </p:sp>
        <p:sp>
          <p:nvSpPr>
            <p:cNvPr id="23" name="任意多边形: 形状 22"/>
            <p:cNvSpPr/>
            <p:nvPr/>
          </p:nvSpPr>
          <p:spPr>
            <a:xfrm>
              <a:off x="2347570" y="3747488"/>
              <a:ext cx="186981" cy="365954"/>
            </a:xfrm>
            <a:custGeom>
              <a:avLst/>
              <a:gdLst>
                <a:gd name="connsiteX0" fmla="*/ 186981 w 186981"/>
                <a:gd name="connsiteY0" fmla="*/ 0 h 365954"/>
                <a:gd name="connsiteX1" fmla="*/ 27807 w 186981"/>
                <a:gd name="connsiteY1" fmla="*/ 112438 h 365954"/>
                <a:gd name="connsiteX2" fmla="*/ 0 w 186981"/>
                <a:gd name="connsiteY2" fmla="*/ 365954 h 365954"/>
                <a:gd name="connsiteX3" fmla="*/ 185686 w 186981"/>
                <a:gd name="connsiteY3" fmla="*/ 303913 h 365954"/>
                <a:gd name="connsiteX4" fmla="*/ 186981 w 186981"/>
                <a:gd name="connsiteY4" fmla="*/ 0 h 36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81" h="365954">
                  <a:moveTo>
                    <a:pt x="186981" y="0"/>
                  </a:moveTo>
                  <a:lnTo>
                    <a:pt x="27807" y="112438"/>
                  </a:lnTo>
                  <a:lnTo>
                    <a:pt x="0" y="365954"/>
                  </a:lnTo>
                  <a:lnTo>
                    <a:pt x="185686" y="303913"/>
                  </a:lnTo>
                  <a:lnTo>
                    <a:pt x="186981" y="0"/>
                  </a:lnTo>
                  <a:close/>
                </a:path>
              </a:pathLst>
            </a:custGeom>
            <a:solidFill>
              <a:srgbClr val="E6E6E6"/>
            </a:solidFill>
            <a:ln w="4077" cap="flat">
              <a:noFill/>
              <a:prstDash val="solid"/>
              <a:miter/>
            </a:ln>
          </p:spPr>
          <p:txBody>
            <a:bodyPr rtlCol="0" anchor="ctr"/>
            <a:lstStyle/>
            <a:p>
              <a:endParaRPr lang="zh-CN" altLang="en-US"/>
            </a:p>
          </p:txBody>
        </p:sp>
        <p:sp>
          <p:nvSpPr>
            <p:cNvPr id="24" name="任意多边形: 形状 23"/>
            <p:cNvSpPr/>
            <p:nvPr/>
          </p:nvSpPr>
          <p:spPr>
            <a:xfrm rot="21505095">
              <a:off x="3026032" y="3214731"/>
              <a:ext cx="263419" cy="889372"/>
            </a:xfrm>
            <a:custGeom>
              <a:avLst/>
              <a:gdLst>
                <a:gd name="connsiteX0" fmla="*/ -177 w 263419"/>
                <a:gd name="connsiteY0" fmla="*/ -177 h 889372"/>
                <a:gd name="connsiteX1" fmla="*/ 263242 w 263419"/>
                <a:gd name="connsiteY1" fmla="*/ -177 h 889372"/>
                <a:gd name="connsiteX2" fmla="*/ 263242 w 263419"/>
                <a:gd name="connsiteY2" fmla="*/ 889195 h 889372"/>
                <a:gd name="connsiteX3" fmla="*/ -177 w 263419"/>
                <a:gd name="connsiteY3" fmla="*/ 889195 h 889372"/>
              </a:gdLst>
              <a:ahLst/>
              <a:cxnLst>
                <a:cxn ang="0">
                  <a:pos x="connsiteX0" y="connsiteY0"/>
                </a:cxn>
                <a:cxn ang="0">
                  <a:pos x="connsiteX1" y="connsiteY1"/>
                </a:cxn>
                <a:cxn ang="0">
                  <a:pos x="connsiteX2" y="connsiteY2"/>
                </a:cxn>
                <a:cxn ang="0">
                  <a:pos x="connsiteX3" y="connsiteY3"/>
                </a:cxn>
              </a:cxnLst>
              <a:rect l="l" t="t" r="r" b="b"/>
              <a:pathLst>
                <a:path w="263419" h="889372">
                  <a:moveTo>
                    <a:pt x="-177" y="-177"/>
                  </a:moveTo>
                  <a:lnTo>
                    <a:pt x="263242" y="-177"/>
                  </a:lnTo>
                  <a:lnTo>
                    <a:pt x="263242" y="889195"/>
                  </a:lnTo>
                  <a:lnTo>
                    <a:pt x="-177" y="889195"/>
                  </a:lnTo>
                  <a:close/>
                </a:path>
              </a:pathLst>
            </a:custGeom>
            <a:solidFill>
              <a:srgbClr val="E6E6E6"/>
            </a:solidFill>
            <a:ln w="4077" cap="flat">
              <a:noFill/>
              <a:prstDash val="solid"/>
              <a:miter/>
            </a:ln>
          </p:spPr>
          <p:txBody>
            <a:bodyPr rtlCol="0" anchor="ctr"/>
            <a:lstStyle/>
            <a:p>
              <a:endParaRPr lang="zh-CN" altLang="en-US"/>
            </a:p>
          </p:txBody>
        </p:sp>
        <p:sp>
          <p:nvSpPr>
            <p:cNvPr id="25" name="任意多边形: 形状 24"/>
            <p:cNvSpPr/>
            <p:nvPr/>
          </p:nvSpPr>
          <p:spPr>
            <a:xfrm>
              <a:off x="3020114" y="3209150"/>
              <a:ext cx="70437" cy="783809"/>
            </a:xfrm>
            <a:custGeom>
              <a:avLst/>
              <a:gdLst>
                <a:gd name="connsiteX0" fmla="*/ 0 w 70437"/>
                <a:gd name="connsiteY0" fmla="*/ 0 h 783809"/>
                <a:gd name="connsiteX1" fmla="*/ 54180 w 70437"/>
                <a:gd name="connsiteY1" fmla="*/ 136527 h 783809"/>
                <a:gd name="connsiteX2" fmla="*/ 70437 w 70437"/>
                <a:gd name="connsiteY2" fmla="*/ 764529 h 783809"/>
                <a:gd name="connsiteX3" fmla="*/ 9238 w 70437"/>
                <a:gd name="connsiteY3" fmla="*/ 783809 h 783809"/>
                <a:gd name="connsiteX4" fmla="*/ 0 w 70437"/>
                <a:gd name="connsiteY4" fmla="*/ 0 h 78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37" h="783809">
                  <a:moveTo>
                    <a:pt x="0" y="0"/>
                  </a:moveTo>
                  <a:lnTo>
                    <a:pt x="54180" y="136527"/>
                  </a:lnTo>
                  <a:lnTo>
                    <a:pt x="70437" y="764529"/>
                  </a:lnTo>
                  <a:lnTo>
                    <a:pt x="9238" y="783809"/>
                  </a:lnTo>
                  <a:lnTo>
                    <a:pt x="0" y="0"/>
                  </a:lnTo>
                  <a:close/>
                </a:path>
              </a:pathLst>
            </a:custGeom>
            <a:solidFill>
              <a:srgbClr val="CCCCCC"/>
            </a:solidFill>
            <a:ln w="4077" cap="flat">
              <a:noFill/>
              <a:prstDash val="solid"/>
              <a:miter/>
            </a:ln>
          </p:spPr>
          <p:txBody>
            <a:bodyPr rtlCol="0" anchor="ctr"/>
            <a:lstStyle/>
            <a:p>
              <a:endParaRPr lang="zh-CN" altLang="en-US"/>
            </a:p>
          </p:txBody>
        </p:sp>
        <p:sp>
          <p:nvSpPr>
            <p:cNvPr id="26" name="任意多边形: 形状 25"/>
            <p:cNvSpPr/>
            <p:nvPr/>
          </p:nvSpPr>
          <p:spPr>
            <a:xfrm>
              <a:off x="3374296" y="2871878"/>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1"/>
                    <a:pt x="0" y="46280"/>
                  </a:cubicBezTo>
                  <a:cubicBezTo>
                    <a:pt x="0" y="20721"/>
                    <a:pt x="15452" y="0"/>
                    <a:pt x="34513" y="0"/>
                  </a:cubicBezTo>
                  <a:cubicBezTo>
                    <a:pt x="53574" y="0"/>
                    <a:pt x="69027" y="20721"/>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27" name="任意多边形: 形状 26"/>
            <p:cNvSpPr/>
            <p:nvPr/>
          </p:nvSpPr>
          <p:spPr>
            <a:xfrm>
              <a:off x="3052993" y="2979052"/>
              <a:ext cx="180056" cy="180167"/>
            </a:xfrm>
            <a:custGeom>
              <a:avLst/>
              <a:gdLst>
                <a:gd name="connsiteX0" fmla="*/ 85784 w 180056"/>
                <a:gd name="connsiteY0" fmla="*/ -162 h 180167"/>
                <a:gd name="connsiteX1" fmla="*/ -161 w 180056"/>
                <a:gd name="connsiteY1" fmla="*/ 119760 h 180167"/>
                <a:gd name="connsiteX2" fmla="*/ 1502 w 180056"/>
                <a:gd name="connsiteY2" fmla="*/ 179990 h 180167"/>
                <a:gd name="connsiteX3" fmla="*/ 179879 w 180056"/>
                <a:gd name="connsiteY3" fmla="*/ 175064 h 180167"/>
                <a:gd name="connsiteX4" fmla="*/ 178216 w 180056"/>
                <a:gd name="connsiteY4" fmla="*/ 114835 h 180167"/>
                <a:gd name="connsiteX5" fmla="*/ 85784 w 180056"/>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6"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28" name="任意多边形: 形状 27"/>
            <p:cNvSpPr/>
            <p:nvPr/>
          </p:nvSpPr>
          <p:spPr>
            <a:xfrm>
              <a:off x="3188713" y="3186605"/>
              <a:ext cx="33633" cy="1006164"/>
            </a:xfrm>
            <a:custGeom>
              <a:avLst/>
              <a:gdLst>
                <a:gd name="connsiteX0" fmla="*/ 1246 w 33633"/>
                <a:gd name="connsiteY0" fmla="*/ 65203 h 1006164"/>
                <a:gd name="connsiteX1" fmla="*/ 0 w 33633"/>
                <a:gd name="connsiteY1" fmla="*/ 425 h 1006164"/>
                <a:gd name="connsiteX2" fmla="*/ 16988 w 33633"/>
                <a:gd name="connsiteY2" fmla="*/ 0 h 1006164"/>
                <a:gd name="connsiteX3" fmla="*/ 18234 w 33633"/>
                <a:gd name="connsiteY3" fmla="*/ 64574 h 1006164"/>
                <a:gd name="connsiteX4" fmla="*/ 33633 w 33633"/>
                <a:gd name="connsiteY4" fmla="*/ 1005694 h 1006164"/>
                <a:gd name="connsiteX5" fmla="*/ 16641 w 33633"/>
                <a:gd name="connsiteY5" fmla="*/ 1006164 h 100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4">
                  <a:moveTo>
                    <a:pt x="1246" y="65203"/>
                  </a:moveTo>
                  <a:lnTo>
                    <a:pt x="0" y="425"/>
                  </a:lnTo>
                  <a:lnTo>
                    <a:pt x="16988" y="0"/>
                  </a:lnTo>
                  <a:lnTo>
                    <a:pt x="18234" y="64574"/>
                  </a:lnTo>
                  <a:lnTo>
                    <a:pt x="33633" y="1005694"/>
                  </a:lnTo>
                  <a:lnTo>
                    <a:pt x="16641" y="1006164"/>
                  </a:lnTo>
                </a:path>
              </a:pathLst>
            </a:custGeom>
            <a:solidFill>
              <a:srgbClr val="3F3D56"/>
            </a:solidFill>
            <a:ln w="4077" cap="flat">
              <a:noFill/>
              <a:prstDash val="solid"/>
              <a:miter/>
            </a:ln>
          </p:spPr>
          <p:txBody>
            <a:bodyPr rtlCol="0" anchor="ctr"/>
            <a:lstStyle/>
            <a:p>
              <a:endParaRPr lang="zh-CN" altLang="en-US"/>
            </a:p>
          </p:txBody>
        </p:sp>
        <p:sp>
          <p:nvSpPr>
            <p:cNvPr id="29" name="任意多边形: 形状 28"/>
            <p:cNvSpPr/>
            <p:nvPr/>
          </p:nvSpPr>
          <p:spPr>
            <a:xfrm>
              <a:off x="2995160" y="3115254"/>
              <a:ext cx="318820" cy="265447"/>
            </a:xfrm>
            <a:custGeom>
              <a:avLst/>
              <a:gdLst>
                <a:gd name="connsiteX0" fmla="*/ 306843 w 318820"/>
                <a:gd name="connsiteY0" fmla="*/ 256838 h 265447"/>
                <a:gd name="connsiteX1" fmla="*/ 1485 w 318820"/>
                <a:gd name="connsiteY1" fmla="*/ 265270 h 265447"/>
                <a:gd name="connsiteX2" fmla="*/ 30538 w 318820"/>
                <a:gd name="connsiteY2" fmla="*/ 49337 h 265447"/>
                <a:gd name="connsiteX3" fmla="*/ 54408 w 318820"/>
                <a:gd name="connsiteY3" fmla="*/ 8806 h 265447"/>
                <a:gd name="connsiteX4" fmla="*/ 238438 w 318820"/>
                <a:gd name="connsiteY4" fmla="*/ -178 h 265447"/>
                <a:gd name="connsiteX5" fmla="*/ 259945 w 318820"/>
                <a:gd name="connsiteY5" fmla="*/ 42498 h 265447"/>
                <a:gd name="connsiteX6" fmla="*/ 306843 w 318820"/>
                <a:gd name="connsiteY6" fmla="*/ 256838 h 26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820" h="265447">
                  <a:moveTo>
                    <a:pt x="306843" y="256838"/>
                  </a:moveTo>
                  <a:lnTo>
                    <a:pt x="1485" y="265270"/>
                  </a:lnTo>
                  <a:cubicBezTo>
                    <a:pt x="-3839" y="233088"/>
                    <a:pt x="3049" y="82914"/>
                    <a:pt x="30538" y="49337"/>
                  </a:cubicBezTo>
                  <a:lnTo>
                    <a:pt x="54408" y="8806"/>
                  </a:lnTo>
                  <a:lnTo>
                    <a:pt x="238438" y="-178"/>
                  </a:lnTo>
                  <a:lnTo>
                    <a:pt x="259945" y="42498"/>
                  </a:lnTo>
                  <a:cubicBezTo>
                    <a:pt x="314280" y="46925"/>
                    <a:pt x="333284" y="194498"/>
                    <a:pt x="306843" y="256838"/>
                  </a:cubicBezTo>
                  <a:close/>
                </a:path>
              </a:pathLst>
            </a:custGeom>
            <a:solidFill>
              <a:srgbClr val="E6E6E6"/>
            </a:solidFill>
            <a:ln w="4077" cap="flat">
              <a:noFill/>
              <a:prstDash val="solid"/>
              <a:miter/>
            </a:ln>
          </p:spPr>
          <p:txBody>
            <a:bodyPr rtlCol="0" anchor="ctr"/>
            <a:lstStyle/>
            <a:p>
              <a:endParaRPr lang="zh-CN" altLang="en-US"/>
            </a:p>
          </p:txBody>
        </p:sp>
        <p:sp>
          <p:nvSpPr>
            <p:cNvPr id="30" name="任意多边形: 形状 29"/>
            <p:cNvSpPr/>
            <p:nvPr/>
          </p:nvSpPr>
          <p:spPr>
            <a:xfrm>
              <a:off x="3081942" y="3211920"/>
              <a:ext cx="131346" cy="103340"/>
            </a:xfrm>
            <a:custGeom>
              <a:avLst/>
              <a:gdLst>
                <a:gd name="connsiteX0" fmla="*/ 105503 w 131346"/>
                <a:gd name="connsiteY0" fmla="*/ 101025 h 103340"/>
                <a:gd name="connsiteX1" fmla="*/ 28283 w 131346"/>
                <a:gd name="connsiteY1" fmla="*/ 103158 h 103340"/>
                <a:gd name="connsiteX2" fmla="*/ -141 w 131346"/>
                <a:gd name="connsiteY2" fmla="*/ 53305 h 103340"/>
                <a:gd name="connsiteX3" fmla="*/ 25489 w 131346"/>
                <a:gd name="connsiteY3" fmla="*/ 1960 h 103340"/>
                <a:gd name="connsiteX4" fmla="*/ 102709 w 131346"/>
                <a:gd name="connsiteY4" fmla="*/ -172 h 103340"/>
                <a:gd name="connsiteX5" fmla="*/ 131133 w 131346"/>
                <a:gd name="connsiteY5" fmla="*/ 49680 h 103340"/>
                <a:gd name="connsiteX6" fmla="*/ 105503 w 131346"/>
                <a:gd name="connsiteY6" fmla="*/ 101025 h 10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46" h="103340">
                  <a:moveTo>
                    <a:pt x="105503" y="101025"/>
                  </a:moveTo>
                  <a:lnTo>
                    <a:pt x="28283" y="103158"/>
                  </a:lnTo>
                  <a:cubicBezTo>
                    <a:pt x="13382" y="103569"/>
                    <a:pt x="630" y="81202"/>
                    <a:pt x="-141" y="53305"/>
                  </a:cubicBezTo>
                  <a:cubicBezTo>
                    <a:pt x="-911" y="25408"/>
                    <a:pt x="10588" y="2372"/>
                    <a:pt x="25489" y="1960"/>
                  </a:cubicBezTo>
                  <a:lnTo>
                    <a:pt x="102709" y="-172"/>
                  </a:lnTo>
                  <a:cubicBezTo>
                    <a:pt x="117609" y="-584"/>
                    <a:pt x="130362" y="21783"/>
                    <a:pt x="131133" y="49680"/>
                  </a:cubicBezTo>
                  <a:cubicBezTo>
                    <a:pt x="131903" y="77577"/>
                    <a:pt x="120404" y="100613"/>
                    <a:pt x="105503" y="101025"/>
                  </a:cubicBezTo>
                  <a:close/>
                </a:path>
              </a:pathLst>
            </a:custGeom>
            <a:solidFill>
              <a:srgbClr val="9ABEAF"/>
            </a:solidFill>
            <a:ln w="4077" cap="flat">
              <a:noFill/>
              <a:prstDash val="solid"/>
              <a:miter/>
            </a:ln>
          </p:spPr>
          <p:txBody>
            <a:bodyPr rtlCol="0" anchor="ctr"/>
            <a:lstStyle/>
            <a:p>
              <a:endParaRPr lang="zh-CN" altLang="en-US"/>
            </a:p>
          </p:txBody>
        </p:sp>
        <p:sp>
          <p:nvSpPr>
            <p:cNvPr id="40" name="任意多边形: 形状 39"/>
            <p:cNvSpPr/>
            <p:nvPr/>
          </p:nvSpPr>
          <p:spPr>
            <a:xfrm>
              <a:off x="3277565" y="3682501"/>
              <a:ext cx="182654" cy="374105"/>
            </a:xfrm>
            <a:custGeom>
              <a:avLst/>
              <a:gdLst>
                <a:gd name="connsiteX0" fmla="*/ 12572 w 182654"/>
                <a:gd name="connsiteY0" fmla="*/ 0 h 374105"/>
                <a:gd name="connsiteX1" fmla="*/ 166451 w 182654"/>
                <a:gd name="connsiteY1" fmla="*/ 119580 h 374105"/>
                <a:gd name="connsiteX2" fmla="*/ 182654 w 182654"/>
                <a:gd name="connsiteY2" fmla="*/ 374105 h 374105"/>
                <a:gd name="connsiteX3" fmla="*/ 0 w 182654"/>
                <a:gd name="connsiteY3" fmla="*/ 303652 h 374105"/>
                <a:gd name="connsiteX4" fmla="*/ 12572 w 182654"/>
                <a:gd name="connsiteY4" fmla="*/ 0 h 37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54" h="374105">
                  <a:moveTo>
                    <a:pt x="12572" y="0"/>
                  </a:moveTo>
                  <a:lnTo>
                    <a:pt x="166451" y="119580"/>
                  </a:lnTo>
                  <a:lnTo>
                    <a:pt x="182654" y="374105"/>
                  </a:lnTo>
                  <a:lnTo>
                    <a:pt x="0" y="303652"/>
                  </a:lnTo>
                  <a:lnTo>
                    <a:pt x="12572" y="0"/>
                  </a:lnTo>
                  <a:close/>
                </a:path>
              </a:pathLst>
            </a:custGeom>
            <a:solidFill>
              <a:srgbClr val="E6E6E6"/>
            </a:solidFill>
            <a:ln w="4077" cap="flat">
              <a:noFill/>
              <a:prstDash val="solid"/>
              <a:miter/>
            </a:ln>
          </p:spPr>
          <p:txBody>
            <a:bodyPr rtlCol="0" anchor="ctr"/>
            <a:lstStyle/>
            <a:p>
              <a:endParaRPr lang="zh-CN" altLang="en-US"/>
            </a:p>
          </p:txBody>
        </p:sp>
        <p:sp>
          <p:nvSpPr>
            <p:cNvPr id="41" name="任意多边形: 形状 40"/>
            <p:cNvSpPr/>
            <p:nvPr/>
          </p:nvSpPr>
          <p:spPr>
            <a:xfrm>
              <a:off x="2140022" y="2056308"/>
              <a:ext cx="1164712" cy="680626"/>
            </a:xfrm>
            <a:custGeom>
              <a:avLst/>
              <a:gdLst>
                <a:gd name="connsiteX0" fmla="*/ 1106964 w 1164712"/>
                <a:gd name="connsiteY0" fmla="*/ 447127 h 680626"/>
                <a:gd name="connsiteX1" fmla="*/ 584206 w 1164712"/>
                <a:gd name="connsiteY1" fmla="*/ 350956 h 680626"/>
                <a:gd name="connsiteX2" fmla="*/ -177 w 1164712"/>
                <a:gd name="connsiteY2" fmla="*/ 9439 h 680626"/>
                <a:gd name="connsiteX3" fmla="*/ 4617 w 1164712"/>
                <a:gd name="connsiteY3" fmla="*/ -178 h 680626"/>
                <a:gd name="connsiteX4" fmla="*/ 586413 w 1164712"/>
                <a:gd name="connsiteY4" fmla="*/ 339771 h 680626"/>
                <a:gd name="connsiteX5" fmla="*/ 1164224 w 1164712"/>
                <a:gd name="connsiteY5" fmla="*/ 434201 h 680626"/>
                <a:gd name="connsiteX6" fmla="*/ 1164536 w 1164712"/>
                <a:gd name="connsiteY6" fmla="*/ 445760 h 680626"/>
                <a:gd name="connsiteX7" fmla="*/ 1106964 w 1164712"/>
                <a:gd name="connsiteY7" fmla="*/ 447127 h 68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12" h="680626">
                  <a:moveTo>
                    <a:pt x="1106964" y="447127"/>
                  </a:moveTo>
                  <a:cubicBezTo>
                    <a:pt x="941851" y="447127"/>
                    <a:pt x="752094" y="263900"/>
                    <a:pt x="584206" y="350956"/>
                  </a:cubicBezTo>
                  <a:cubicBezTo>
                    <a:pt x="75886" y="614538"/>
                    <a:pt x="145859" y="173474"/>
                    <a:pt x="-177" y="9439"/>
                  </a:cubicBezTo>
                  <a:lnTo>
                    <a:pt x="4617" y="-178"/>
                  </a:lnTo>
                  <a:cubicBezTo>
                    <a:pt x="115174" y="421539"/>
                    <a:pt x="215205" y="1093528"/>
                    <a:pt x="586413" y="339771"/>
                  </a:cubicBezTo>
                  <a:cubicBezTo>
                    <a:pt x="679400" y="150955"/>
                    <a:pt x="984584" y="442811"/>
                    <a:pt x="1164224" y="434201"/>
                  </a:cubicBezTo>
                  <a:lnTo>
                    <a:pt x="1164536" y="445760"/>
                  </a:lnTo>
                  <a:cubicBezTo>
                    <a:pt x="1145564" y="446675"/>
                    <a:pt x="1126374" y="447131"/>
                    <a:pt x="1106964" y="447127"/>
                  </a:cubicBezTo>
                  <a:close/>
                </a:path>
              </a:pathLst>
            </a:custGeom>
            <a:solidFill>
              <a:srgbClr val="F2F2F2"/>
            </a:solidFill>
            <a:ln w="4077" cap="flat">
              <a:noFill/>
              <a:prstDash val="solid"/>
              <a:miter/>
            </a:ln>
          </p:spPr>
          <p:txBody>
            <a:bodyPr rtlCol="0" anchor="ctr"/>
            <a:lstStyle/>
            <a:p>
              <a:endParaRPr lang="zh-CN" altLang="en-US"/>
            </a:p>
          </p:txBody>
        </p:sp>
        <p:sp>
          <p:nvSpPr>
            <p:cNvPr id="42" name="任意多边形: 形状 41"/>
            <p:cNvSpPr/>
            <p:nvPr/>
          </p:nvSpPr>
          <p:spPr>
            <a:xfrm>
              <a:off x="2494646" y="2484666"/>
              <a:ext cx="1193885" cy="547993"/>
            </a:xfrm>
            <a:custGeom>
              <a:avLst/>
              <a:gdLst>
                <a:gd name="connsiteX0" fmla="*/ 1148640 w 1193885"/>
                <a:gd name="connsiteY0" fmla="*/ 44698 h 547993"/>
                <a:gd name="connsiteX1" fmla="*/ 673851 w 1193885"/>
                <a:gd name="connsiteY1" fmla="*/ 283656 h 547993"/>
                <a:gd name="connsiteX2" fmla="*/ 1807 w 1193885"/>
                <a:gd name="connsiteY2" fmla="*/ 364241 h 547993"/>
                <a:gd name="connsiteX3" fmla="*/ -177 w 1193885"/>
                <a:gd name="connsiteY3" fmla="*/ 353680 h 547993"/>
                <a:gd name="connsiteX4" fmla="*/ 668858 w 1193885"/>
                <a:gd name="connsiteY4" fmla="*/ 273407 h 547993"/>
                <a:gd name="connsiteX5" fmla="*/ 1186481 w 1193885"/>
                <a:gd name="connsiteY5" fmla="*/ -178 h 547993"/>
                <a:gd name="connsiteX6" fmla="*/ 1193708 w 1193885"/>
                <a:gd name="connsiteY6" fmla="*/ 8849 h 547993"/>
                <a:gd name="connsiteX7" fmla="*/ 1148640 w 1193885"/>
                <a:gd name="connsiteY7" fmla="*/ 44698 h 54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885" h="547993">
                  <a:moveTo>
                    <a:pt x="1148640" y="44698"/>
                  </a:moveTo>
                  <a:cubicBezTo>
                    <a:pt x="1017017" y="144387"/>
                    <a:pt x="755124" y="112894"/>
                    <a:pt x="673851" y="283656"/>
                  </a:cubicBezTo>
                  <a:cubicBezTo>
                    <a:pt x="427779" y="800680"/>
                    <a:pt x="217260" y="406833"/>
                    <a:pt x="1807" y="364241"/>
                  </a:cubicBezTo>
                  <a:lnTo>
                    <a:pt x="-177" y="353680"/>
                  </a:lnTo>
                  <a:cubicBezTo>
                    <a:pt x="215506" y="371569"/>
                    <a:pt x="446855" y="343813"/>
                    <a:pt x="668858" y="273407"/>
                  </a:cubicBezTo>
                  <a:cubicBezTo>
                    <a:pt x="869482" y="209787"/>
                    <a:pt x="1048477" y="115146"/>
                    <a:pt x="1186481" y="-178"/>
                  </a:cubicBezTo>
                  <a:lnTo>
                    <a:pt x="1193708" y="8849"/>
                  </a:lnTo>
                  <a:cubicBezTo>
                    <a:pt x="1179137" y="21032"/>
                    <a:pt x="1164115" y="32982"/>
                    <a:pt x="1148640" y="44698"/>
                  </a:cubicBezTo>
                  <a:close/>
                </a:path>
              </a:pathLst>
            </a:custGeom>
            <a:solidFill>
              <a:srgbClr val="F2F2F2"/>
            </a:solidFill>
            <a:ln w="4077" cap="flat">
              <a:noFill/>
              <a:prstDash val="solid"/>
              <a:miter/>
            </a:ln>
          </p:spPr>
          <p:txBody>
            <a:bodyPr rtlCol="0" anchor="ctr"/>
            <a:lstStyle/>
            <a:p>
              <a:endParaRPr lang="zh-CN" altLang="en-US"/>
            </a:p>
          </p:txBody>
        </p:sp>
        <p:sp>
          <p:nvSpPr>
            <p:cNvPr id="43" name="任意多边形: 形状 42"/>
            <p:cNvSpPr/>
            <p:nvPr/>
          </p:nvSpPr>
          <p:spPr>
            <a:xfrm>
              <a:off x="2177192" y="2414282"/>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0"/>
                    <a:pt x="0" y="46280"/>
                  </a:cubicBezTo>
                  <a:cubicBezTo>
                    <a:pt x="0" y="20720"/>
                    <a:pt x="15452" y="0"/>
                    <a:pt x="34513" y="0"/>
                  </a:cubicBezTo>
                  <a:cubicBezTo>
                    <a:pt x="53574" y="0"/>
                    <a:pt x="69027" y="20720"/>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44" name="任意多边形: 形状 43"/>
            <p:cNvSpPr/>
            <p:nvPr/>
          </p:nvSpPr>
          <p:spPr>
            <a:xfrm>
              <a:off x="3247640" y="2038399"/>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0"/>
                    <a:pt x="0" y="46280"/>
                  </a:cubicBezTo>
                  <a:cubicBezTo>
                    <a:pt x="0" y="20720"/>
                    <a:pt x="15452" y="0"/>
                    <a:pt x="34513" y="0"/>
                  </a:cubicBezTo>
                  <a:cubicBezTo>
                    <a:pt x="53574" y="0"/>
                    <a:pt x="69027" y="20720"/>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45" name="任意多边形: 形状 44"/>
            <p:cNvSpPr/>
            <p:nvPr/>
          </p:nvSpPr>
          <p:spPr>
            <a:xfrm>
              <a:off x="2505184" y="2666547"/>
              <a:ext cx="29156" cy="29614"/>
            </a:xfrm>
            <a:custGeom>
              <a:avLst/>
              <a:gdLst>
                <a:gd name="connsiteX0" fmla="*/ 22324 w 29156"/>
                <a:gd name="connsiteY0" fmla="*/ 26907 h 29614"/>
                <a:gd name="connsiteX1" fmla="*/ 6478 w 29156"/>
                <a:gd name="connsiteY1" fmla="*/ 2351 h 29614"/>
                <a:gd name="connsiteX2" fmla="*/ 22324 w 29156"/>
                <a:gd name="connsiteY2" fmla="*/ 26907 h 29614"/>
              </a:gdLst>
              <a:ahLst/>
              <a:cxnLst>
                <a:cxn ang="0">
                  <a:pos x="connsiteX0" y="connsiteY0"/>
                </a:cxn>
                <a:cxn ang="0">
                  <a:pos x="connsiteX1" y="connsiteY1"/>
                </a:cxn>
                <a:cxn ang="0">
                  <a:pos x="connsiteX2" y="connsiteY2"/>
                </a:cxn>
              </a:cxnLst>
              <a:rect l="l" t="t" r="r" b="b"/>
              <a:pathLst>
                <a:path w="29156" h="29614">
                  <a:moveTo>
                    <a:pt x="22324" y="26907"/>
                  </a:moveTo>
                  <a:cubicBezTo>
                    <a:pt x="6545" y="37420"/>
                    <a:pt x="-9604" y="12398"/>
                    <a:pt x="6478" y="2351"/>
                  </a:cubicBezTo>
                  <a:cubicBezTo>
                    <a:pt x="22256" y="-8161"/>
                    <a:pt x="38406" y="16862"/>
                    <a:pt x="22324" y="26907"/>
                  </a:cubicBezTo>
                  <a:close/>
                </a:path>
              </a:pathLst>
            </a:custGeom>
            <a:solidFill>
              <a:srgbClr val="E6E6E6"/>
            </a:solidFill>
            <a:ln w="4077" cap="flat">
              <a:noFill/>
              <a:prstDash val="solid"/>
              <a:miter/>
            </a:ln>
          </p:spPr>
          <p:txBody>
            <a:bodyPr rtlCol="0" anchor="ctr"/>
            <a:lstStyle/>
            <a:p>
              <a:endParaRPr lang="zh-CN" altLang="en-US"/>
            </a:p>
          </p:txBody>
        </p:sp>
        <p:sp>
          <p:nvSpPr>
            <p:cNvPr id="46" name="任意多边形: 形状 45"/>
            <p:cNvSpPr/>
            <p:nvPr/>
          </p:nvSpPr>
          <p:spPr>
            <a:xfrm>
              <a:off x="3089436" y="1845325"/>
              <a:ext cx="29156" cy="29614"/>
            </a:xfrm>
            <a:custGeom>
              <a:avLst/>
              <a:gdLst>
                <a:gd name="connsiteX0" fmla="*/ 22324 w 29156"/>
                <a:gd name="connsiteY0" fmla="*/ 26907 h 29614"/>
                <a:gd name="connsiteX1" fmla="*/ 6478 w 29156"/>
                <a:gd name="connsiteY1" fmla="*/ 2352 h 29614"/>
                <a:gd name="connsiteX2" fmla="*/ 22324 w 29156"/>
                <a:gd name="connsiteY2" fmla="*/ 26907 h 29614"/>
              </a:gdLst>
              <a:ahLst/>
              <a:cxnLst>
                <a:cxn ang="0">
                  <a:pos x="connsiteX0" y="connsiteY0"/>
                </a:cxn>
                <a:cxn ang="0">
                  <a:pos x="connsiteX1" y="connsiteY1"/>
                </a:cxn>
                <a:cxn ang="0">
                  <a:pos x="connsiteX2" y="connsiteY2"/>
                </a:cxn>
              </a:cxnLst>
              <a:rect l="l" t="t" r="r" b="b"/>
              <a:pathLst>
                <a:path w="29156" h="29614">
                  <a:moveTo>
                    <a:pt x="22324" y="26907"/>
                  </a:moveTo>
                  <a:cubicBezTo>
                    <a:pt x="6545" y="37420"/>
                    <a:pt x="-9604" y="12398"/>
                    <a:pt x="6478" y="2352"/>
                  </a:cubicBezTo>
                  <a:cubicBezTo>
                    <a:pt x="22256" y="-8161"/>
                    <a:pt x="38406" y="16861"/>
                    <a:pt x="22324" y="26907"/>
                  </a:cubicBezTo>
                  <a:close/>
                </a:path>
              </a:pathLst>
            </a:custGeom>
            <a:solidFill>
              <a:srgbClr val="E6E6E6"/>
            </a:solidFill>
            <a:ln w="4077" cap="flat">
              <a:noFill/>
              <a:prstDash val="solid"/>
              <a:miter/>
            </a:ln>
          </p:spPr>
          <p:txBody>
            <a:bodyPr rtlCol="0" anchor="ctr"/>
            <a:lstStyle/>
            <a:p>
              <a:endParaRPr lang="zh-CN" altLang="en-US"/>
            </a:p>
          </p:txBody>
        </p:sp>
        <p:sp>
          <p:nvSpPr>
            <p:cNvPr id="47" name="任意多边形: 形状 46"/>
            <p:cNvSpPr/>
            <p:nvPr/>
          </p:nvSpPr>
          <p:spPr>
            <a:xfrm>
              <a:off x="3428032" y="2345597"/>
              <a:ext cx="28240" cy="28244"/>
            </a:xfrm>
            <a:custGeom>
              <a:avLst/>
              <a:gdLst>
                <a:gd name="connsiteX0" fmla="*/ 28240 w 28240"/>
                <a:gd name="connsiteY0" fmla="*/ 13712 h 28244"/>
                <a:gd name="connsiteX1" fmla="*/ 18202 w 28240"/>
                <a:gd name="connsiteY1" fmla="*/ 11509 h 28244"/>
                <a:gd name="connsiteX2" fmla="*/ 20400 w 28240"/>
                <a:gd name="connsiteY2" fmla="*/ 1467 h 28244"/>
                <a:gd name="connsiteX3" fmla="*/ 13707 w 28240"/>
                <a:gd name="connsiteY3" fmla="*/ 0 h 28244"/>
                <a:gd name="connsiteX4" fmla="*/ 11505 w 28240"/>
                <a:gd name="connsiteY4" fmla="*/ 10043 h 28244"/>
                <a:gd name="connsiteX5" fmla="*/ 1467 w 28240"/>
                <a:gd name="connsiteY5" fmla="*/ 7844 h 28244"/>
                <a:gd name="connsiteX6" fmla="*/ 0 w 28240"/>
                <a:gd name="connsiteY6" fmla="*/ 14537 h 28244"/>
                <a:gd name="connsiteX7" fmla="*/ 10039 w 28240"/>
                <a:gd name="connsiteY7" fmla="*/ 16739 h 28244"/>
                <a:gd name="connsiteX8" fmla="*/ 7840 w 28240"/>
                <a:gd name="connsiteY8" fmla="*/ 26778 h 28244"/>
                <a:gd name="connsiteX9" fmla="*/ 14533 w 28240"/>
                <a:gd name="connsiteY9" fmla="*/ 28244 h 28244"/>
                <a:gd name="connsiteX10" fmla="*/ 16735 w 28240"/>
                <a:gd name="connsiteY10" fmla="*/ 18202 h 28244"/>
                <a:gd name="connsiteX11" fmla="*/ 26774 w 28240"/>
                <a:gd name="connsiteY11" fmla="*/ 20404 h 28244"/>
                <a:gd name="connsiteX12" fmla="*/ 28240 w 28240"/>
                <a:gd name="connsiteY12" fmla="*/ 13712 h 2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40" h="28244">
                  <a:moveTo>
                    <a:pt x="28240" y="13712"/>
                  </a:moveTo>
                  <a:lnTo>
                    <a:pt x="18202" y="11509"/>
                  </a:lnTo>
                  <a:lnTo>
                    <a:pt x="20400" y="1467"/>
                  </a:lnTo>
                  <a:lnTo>
                    <a:pt x="13707" y="0"/>
                  </a:lnTo>
                  <a:lnTo>
                    <a:pt x="11505" y="10043"/>
                  </a:lnTo>
                  <a:lnTo>
                    <a:pt x="1467" y="7844"/>
                  </a:lnTo>
                  <a:lnTo>
                    <a:pt x="0" y="14537"/>
                  </a:lnTo>
                  <a:lnTo>
                    <a:pt x="10039" y="16739"/>
                  </a:lnTo>
                  <a:lnTo>
                    <a:pt x="7840" y="26778"/>
                  </a:lnTo>
                  <a:lnTo>
                    <a:pt x="14533" y="28244"/>
                  </a:lnTo>
                  <a:lnTo>
                    <a:pt x="16735" y="18202"/>
                  </a:lnTo>
                  <a:lnTo>
                    <a:pt x="26774" y="20404"/>
                  </a:lnTo>
                  <a:lnTo>
                    <a:pt x="28240" y="13712"/>
                  </a:lnTo>
                  <a:close/>
                </a:path>
              </a:pathLst>
            </a:custGeom>
            <a:solidFill>
              <a:srgbClr val="E6E6E6"/>
            </a:solidFill>
            <a:ln w="4077" cap="flat">
              <a:noFill/>
              <a:prstDash val="solid"/>
              <a:miter/>
            </a:ln>
          </p:spPr>
          <p:txBody>
            <a:bodyPr rtlCol="0" anchor="ctr"/>
            <a:lstStyle/>
            <a:p>
              <a:endParaRPr lang="zh-CN" altLang="en-US"/>
            </a:p>
          </p:txBody>
        </p:sp>
        <p:sp>
          <p:nvSpPr>
            <p:cNvPr id="48" name="任意多边形: 形状 47"/>
            <p:cNvSpPr/>
            <p:nvPr/>
          </p:nvSpPr>
          <p:spPr>
            <a:xfrm>
              <a:off x="2492393" y="1935353"/>
              <a:ext cx="87452" cy="87452"/>
            </a:xfrm>
            <a:custGeom>
              <a:avLst/>
              <a:gdLst>
                <a:gd name="connsiteX0" fmla="*/ 87453 w 87452"/>
                <a:gd name="connsiteY0" fmla="*/ 43726 h 87452"/>
                <a:gd name="connsiteX1" fmla="*/ 43726 w 87452"/>
                <a:gd name="connsiteY1" fmla="*/ 87453 h 87452"/>
                <a:gd name="connsiteX2" fmla="*/ 0 w 87452"/>
                <a:gd name="connsiteY2" fmla="*/ 43726 h 87452"/>
                <a:gd name="connsiteX3" fmla="*/ 43726 w 87452"/>
                <a:gd name="connsiteY3" fmla="*/ 0 h 87452"/>
                <a:gd name="connsiteX4" fmla="*/ 87453 w 87452"/>
                <a:gd name="connsiteY4" fmla="*/ 43726 h 8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2" h="87452">
                  <a:moveTo>
                    <a:pt x="87453" y="43726"/>
                  </a:moveTo>
                  <a:cubicBezTo>
                    <a:pt x="87453" y="67876"/>
                    <a:pt x="67876" y="87453"/>
                    <a:pt x="43726" y="87453"/>
                  </a:cubicBezTo>
                  <a:cubicBezTo>
                    <a:pt x="19577" y="87453"/>
                    <a:pt x="0" y="67876"/>
                    <a:pt x="0" y="43726"/>
                  </a:cubicBezTo>
                  <a:cubicBezTo>
                    <a:pt x="0" y="19577"/>
                    <a:pt x="19577" y="0"/>
                    <a:pt x="43726" y="0"/>
                  </a:cubicBezTo>
                  <a:cubicBezTo>
                    <a:pt x="67876" y="0"/>
                    <a:pt x="87453" y="19577"/>
                    <a:pt x="87453" y="43726"/>
                  </a:cubicBezTo>
                  <a:close/>
                </a:path>
              </a:pathLst>
            </a:custGeom>
            <a:solidFill>
              <a:srgbClr val="497568"/>
            </a:solidFill>
            <a:ln w="4077" cap="flat">
              <a:noFill/>
              <a:prstDash val="solid"/>
              <a:miter/>
            </a:ln>
          </p:spPr>
          <p:txBody>
            <a:bodyPr rtlCol="0" anchor="ctr"/>
            <a:lstStyle/>
            <a:p>
              <a:endParaRPr lang="zh-CN" altLang="en-US"/>
            </a:p>
          </p:txBody>
        </p:sp>
        <p:sp>
          <p:nvSpPr>
            <p:cNvPr id="49" name="任意多边形: 形状 48"/>
            <p:cNvSpPr/>
            <p:nvPr/>
          </p:nvSpPr>
          <p:spPr>
            <a:xfrm>
              <a:off x="2769989" y="1923716"/>
              <a:ext cx="180055" cy="180167"/>
            </a:xfrm>
            <a:custGeom>
              <a:avLst/>
              <a:gdLst>
                <a:gd name="connsiteX0" fmla="*/ 85784 w 180055"/>
                <a:gd name="connsiteY0" fmla="*/ -162 h 180167"/>
                <a:gd name="connsiteX1" fmla="*/ -161 w 180055"/>
                <a:gd name="connsiteY1" fmla="*/ 119760 h 180167"/>
                <a:gd name="connsiteX2" fmla="*/ 1502 w 180055"/>
                <a:gd name="connsiteY2" fmla="*/ 179990 h 180167"/>
                <a:gd name="connsiteX3" fmla="*/ 179879 w 180055"/>
                <a:gd name="connsiteY3" fmla="*/ 175064 h 180167"/>
                <a:gd name="connsiteX4" fmla="*/ 178216 w 180055"/>
                <a:gd name="connsiteY4" fmla="*/ 114835 h 180167"/>
                <a:gd name="connsiteX5" fmla="*/ 85784 w 180055"/>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5"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50" name="任意多边形: 形状 49"/>
            <p:cNvSpPr/>
            <p:nvPr/>
          </p:nvSpPr>
          <p:spPr>
            <a:xfrm>
              <a:off x="2834993" y="4064113"/>
              <a:ext cx="171628" cy="142633"/>
            </a:xfrm>
            <a:custGeom>
              <a:avLst/>
              <a:gdLst>
                <a:gd name="connsiteX0" fmla="*/ 126995 w 171628"/>
                <a:gd name="connsiteY0" fmla="*/ 140144 h 142633"/>
                <a:gd name="connsiteX1" fmla="*/ 45968 w 171628"/>
                <a:gd name="connsiteY1" fmla="*/ 142382 h 142633"/>
                <a:gd name="connsiteX2" fmla="*/ 11297 w 171628"/>
                <a:gd name="connsiteY2" fmla="*/ 132662 h 142633"/>
                <a:gd name="connsiteX3" fmla="*/ 231 w 171628"/>
                <a:gd name="connsiteY3" fmla="*/ 108383 h 142633"/>
                <a:gd name="connsiteX4" fmla="*/ 16176 w 171628"/>
                <a:gd name="connsiteY4" fmla="*/ 28251 h 142633"/>
                <a:gd name="connsiteX5" fmla="*/ 60220 w 171628"/>
                <a:gd name="connsiteY5" fmla="*/ 1085 h 142633"/>
                <a:gd name="connsiteX6" fmla="*/ 104968 w 171628"/>
                <a:gd name="connsiteY6" fmla="*/ -151 h 142633"/>
                <a:gd name="connsiteX7" fmla="*/ 150444 w 171628"/>
                <a:gd name="connsiteY7" fmla="*/ 24544 h 142633"/>
                <a:gd name="connsiteX8" fmla="*/ 170786 w 171628"/>
                <a:gd name="connsiteY8" fmla="*/ 103673 h 142633"/>
                <a:gd name="connsiteX9" fmla="*/ 161076 w 171628"/>
                <a:gd name="connsiteY9" fmla="*/ 128526 h 142633"/>
                <a:gd name="connsiteX10" fmla="*/ 126995 w 171628"/>
                <a:gd name="connsiteY10" fmla="*/ 140144 h 1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3">
                  <a:moveTo>
                    <a:pt x="126995" y="140144"/>
                  </a:moveTo>
                  <a:lnTo>
                    <a:pt x="45968" y="142382"/>
                  </a:lnTo>
                  <a:cubicBezTo>
                    <a:pt x="33659" y="143015"/>
                    <a:pt x="21483" y="139601"/>
                    <a:pt x="11297" y="132662"/>
                  </a:cubicBezTo>
                  <a:cubicBezTo>
                    <a:pt x="2498" y="126117"/>
                    <a:pt x="-1539" y="117269"/>
                    <a:pt x="231" y="108383"/>
                  </a:cubicBezTo>
                  <a:lnTo>
                    <a:pt x="16176" y="28251"/>
                  </a:lnTo>
                  <a:cubicBezTo>
                    <a:pt x="19181" y="13134"/>
                    <a:pt x="37706" y="1706"/>
                    <a:pt x="60220" y="1085"/>
                  </a:cubicBezTo>
                  <a:lnTo>
                    <a:pt x="104968" y="-151"/>
                  </a:lnTo>
                  <a:cubicBezTo>
                    <a:pt x="127482" y="-773"/>
                    <a:pt x="146609" y="9615"/>
                    <a:pt x="150444" y="24544"/>
                  </a:cubicBezTo>
                  <a:lnTo>
                    <a:pt x="170786" y="103673"/>
                  </a:lnTo>
                  <a:cubicBezTo>
                    <a:pt x="173043" y="112448"/>
                    <a:pt x="169501" y="121505"/>
                    <a:pt x="161076" y="128526"/>
                  </a:cubicBezTo>
                  <a:cubicBezTo>
                    <a:pt x="151290" y="136016"/>
                    <a:pt x="139320" y="140097"/>
                    <a:pt x="126995" y="140144"/>
                  </a:cubicBezTo>
                  <a:close/>
                </a:path>
              </a:pathLst>
            </a:custGeom>
            <a:solidFill>
              <a:srgbClr val="3F3D56"/>
            </a:solidFill>
            <a:ln w="4077" cap="flat">
              <a:noFill/>
              <a:prstDash val="solid"/>
              <a:miter/>
            </a:ln>
          </p:spPr>
          <p:txBody>
            <a:bodyPr rtlCol="0" anchor="ctr"/>
            <a:lstStyle/>
            <a:p>
              <a:endParaRPr lang="zh-CN" altLang="en-US"/>
            </a:p>
          </p:txBody>
        </p:sp>
        <p:sp>
          <p:nvSpPr>
            <p:cNvPr id="51" name="任意多边形: 形状 50"/>
            <p:cNvSpPr/>
            <p:nvPr/>
          </p:nvSpPr>
          <p:spPr>
            <a:xfrm rot="21505095">
              <a:off x="2759741" y="2310448"/>
              <a:ext cx="263419" cy="1797764"/>
            </a:xfrm>
            <a:custGeom>
              <a:avLst/>
              <a:gdLst>
                <a:gd name="connsiteX0" fmla="*/ -177 w 263419"/>
                <a:gd name="connsiteY0" fmla="*/ -178 h 1797764"/>
                <a:gd name="connsiteX1" fmla="*/ 263242 w 263419"/>
                <a:gd name="connsiteY1" fmla="*/ -178 h 1797764"/>
                <a:gd name="connsiteX2" fmla="*/ 263242 w 263419"/>
                <a:gd name="connsiteY2" fmla="*/ 1797587 h 1797764"/>
                <a:gd name="connsiteX3" fmla="*/ -177 w 263419"/>
                <a:gd name="connsiteY3" fmla="*/ 1797587 h 1797764"/>
              </a:gdLst>
              <a:ahLst/>
              <a:cxnLst>
                <a:cxn ang="0">
                  <a:pos x="connsiteX0" y="connsiteY0"/>
                </a:cxn>
                <a:cxn ang="0">
                  <a:pos x="connsiteX1" y="connsiteY1"/>
                </a:cxn>
                <a:cxn ang="0">
                  <a:pos x="connsiteX2" y="connsiteY2"/>
                </a:cxn>
                <a:cxn ang="0">
                  <a:pos x="connsiteX3" y="connsiteY3"/>
                </a:cxn>
              </a:cxnLst>
              <a:rect l="l" t="t" r="r" b="b"/>
              <a:pathLst>
                <a:path w="263419" h="1797764">
                  <a:moveTo>
                    <a:pt x="-177" y="-178"/>
                  </a:moveTo>
                  <a:lnTo>
                    <a:pt x="263242" y="-178"/>
                  </a:lnTo>
                  <a:lnTo>
                    <a:pt x="263242" y="1797587"/>
                  </a:lnTo>
                  <a:lnTo>
                    <a:pt x="-177" y="1797587"/>
                  </a:lnTo>
                  <a:close/>
                </a:path>
              </a:pathLst>
            </a:custGeom>
            <a:solidFill>
              <a:srgbClr val="E6E6E6"/>
            </a:solidFill>
            <a:ln w="4077" cap="flat">
              <a:noFill/>
              <a:prstDash val="solid"/>
              <a:miter/>
            </a:ln>
          </p:spPr>
          <p:txBody>
            <a:bodyPr rtlCol="0" anchor="ctr"/>
            <a:lstStyle/>
            <a:p>
              <a:endParaRPr lang="zh-CN" altLang="en-US"/>
            </a:p>
          </p:txBody>
        </p:sp>
        <p:sp>
          <p:nvSpPr>
            <p:cNvPr id="52" name="任意多边形: 形状 51"/>
            <p:cNvSpPr/>
            <p:nvPr/>
          </p:nvSpPr>
          <p:spPr>
            <a:xfrm>
              <a:off x="2891688" y="3111850"/>
              <a:ext cx="33633" cy="1006160"/>
            </a:xfrm>
            <a:custGeom>
              <a:avLst/>
              <a:gdLst>
                <a:gd name="connsiteX0" fmla="*/ 1246 w 33633"/>
                <a:gd name="connsiteY0" fmla="*/ 65199 h 1006160"/>
                <a:gd name="connsiteX1" fmla="*/ 0 w 33633"/>
                <a:gd name="connsiteY1" fmla="*/ 421 h 1006160"/>
                <a:gd name="connsiteX2" fmla="*/ 16988 w 33633"/>
                <a:gd name="connsiteY2" fmla="*/ 0 h 1006160"/>
                <a:gd name="connsiteX3" fmla="*/ 18234 w 33633"/>
                <a:gd name="connsiteY3" fmla="*/ 64570 h 1006160"/>
                <a:gd name="connsiteX4" fmla="*/ 33633 w 33633"/>
                <a:gd name="connsiteY4" fmla="*/ 1005690 h 1006160"/>
                <a:gd name="connsiteX5" fmla="*/ 16641 w 33633"/>
                <a:gd name="connsiteY5" fmla="*/ 1006160 h 100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0">
                  <a:moveTo>
                    <a:pt x="1246" y="65199"/>
                  </a:moveTo>
                  <a:lnTo>
                    <a:pt x="0" y="421"/>
                  </a:lnTo>
                  <a:lnTo>
                    <a:pt x="16988" y="0"/>
                  </a:lnTo>
                  <a:lnTo>
                    <a:pt x="18234" y="64570"/>
                  </a:lnTo>
                  <a:lnTo>
                    <a:pt x="33633" y="1005690"/>
                  </a:lnTo>
                  <a:lnTo>
                    <a:pt x="16641" y="1006160"/>
                  </a:lnTo>
                </a:path>
              </a:pathLst>
            </a:custGeom>
            <a:solidFill>
              <a:srgbClr val="3F3D56"/>
            </a:solidFill>
            <a:ln w="4077" cap="flat">
              <a:noFill/>
              <a:prstDash val="solid"/>
              <a:miter/>
            </a:ln>
          </p:spPr>
          <p:txBody>
            <a:bodyPr rtlCol="0" anchor="ctr"/>
            <a:lstStyle/>
            <a:p>
              <a:endParaRPr lang="zh-CN" altLang="en-US"/>
            </a:p>
          </p:txBody>
        </p:sp>
        <p:sp>
          <p:nvSpPr>
            <p:cNvPr id="53" name="任意多边形: 形状 52"/>
            <p:cNvSpPr/>
            <p:nvPr/>
          </p:nvSpPr>
          <p:spPr>
            <a:xfrm>
              <a:off x="2691412" y="2175545"/>
              <a:ext cx="358728" cy="305932"/>
            </a:xfrm>
            <a:custGeom>
              <a:avLst/>
              <a:gdLst>
                <a:gd name="connsiteX0" fmla="*/ 358551 w 358728"/>
                <a:gd name="connsiteY0" fmla="*/ 295903 h 305932"/>
                <a:gd name="connsiteX1" fmla="*/ 1765 w 358728"/>
                <a:gd name="connsiteY1" fmla="*/ 305755 h 305932"/>
                <a:gd name="connsiteX2" fmla="*/ 35711 w 358728"/>
                <a:gd name="connsiteY2" fmla="*/ 53455 h 305932"/>
                <a:gd name="connsiteX3" fmla="*/ 44513 w 358728"/>
                <a:gd name="connsiteY3" fmla="*/ 6625 h 305932"/>
                <a:gd name="connsiteX4" fmla="*/ 290865 w 358728"/>
                <a:gd name="connsiteY4" fmla="*/ -178 h 305932"/>
                <a:gd name="connsiteX5" fmla="*/ 303755 w 358728"/>
                <a:gd name="connsiteY5" fmla="*/ 45464 h 305932"/>
                <a:gd name="connsiteX6" fmla="*/ 358551 w 358728"/>
                <a:gd name="connsiteY6" fmla="*/ 295903 h 30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728" h="305932">
                  <a:moveTo>
                    <a:pt x="358551" y="295903"/>
                  </a:moveTo>
                  <a:lnTo>
                    <a:pt x="1765" y="305755"/>
                  </a:lnTo>
                  <a:cubicBezTo>
                    <a:pt x="-4455" y="268153"/>
                    <a:pt x="3592" y="92687"/>
                    <a:pt x="35711" y="53455"/>
                  </a:cubicBezTo>
                  <a:lnTo>
                    <a:pt x="44513" y="6625"/>
                  </a:lnTo>
                  <a:lnTo>
                    <a:pt x="290865" y="-178"/>
                  </a:lnTo>
                  <a:lnTo>
                    <a:pt x="303755" y="45464"/>
                  </a:lnTo>
                  <a:cubicBezTo>
                    <a:pt x="339131" y="75567"/>
                    <a:pt x="357373" y="251509"/>
                    <a:pt x="358551" y="295903"/>
                  </a:cubicBezTo>
                  <a:close/>
                </a:path>
              </a:pathLst>
            </a:custGeom>
            <a:solidFill>
              <a:srgbClr val="E6E6E6"/>
            </a:solidFill>
            <a:ln w="4077" cap="flat">
              <a:noFill/>
              <a:prstDash val="solid"/>
              <a:miter/>
            </a:ln>
          </p:spPr>
          <p:txBody>
            <a:bodyPr rtlCol="0" anchor="ctr"/>
            <a:lstStyle/>
            <a:p>
              <a:endParaRPr lang="zh-CN" altLang="en-US"/>
            </a:p>
          </p:txBody>
        </p:sp>
        <p:sp>
          <p:nvSpPr>
            <p:cNvPr id="54" name="任意多边形: 形状 53"/>
            <p:cNvSpPr/>
            <p:nvPr/>
          </p:nvSpPr>
          <p:spPr>
            <a:xfrm>
              <a:off x="2718712" y="2038828"/>
              <a:ext cx="288211" cy="149273"/>
            </a:xfrm>
            <a:custGeom>
              <a:avLst/>
              <a:gdLst>
                <a:gd name="connsiteX0" fmla="*/ 271353 w 288211"/>
                <a:gd name="connsiteY0" fmla="*/ 142066 h 149273"/>
                <a:gd name="connsiteX1" fmla="*/ 17131 w 288211"/>
                <a:gd name="connsiteY1" fmla="*/ 149086 h 149273"/>
                <a:gd name="connsiteX2" fmla="*/ -175 w 288211"/>
                <a:gd name="connsiteY2" fmla="*/ 138081 h 149273"/>
                <a:gd name="connsiteX3" fmla="*/ 220 w 288211"/>
                <a:gd name="connsiteY3" fmla="*/ 135391 h 149273"/>
                <a:gd name="connsiteX4" fmla="*/ 39708 w 288211"/>
                <a:gd name="connsiteY4" fmla="*/ 13739 h 149273"/>
                <a:gd name="connsiteX5" fmla="*/ 55986 w 288211"/>
                <a:gd name="connsiteY5" fmla="*/ 4487 h 149273"/>
                <a:gd name="connsiteX6" fmla="*/ 224580 w 288211"/>
                <a:gd name="connsiteY6" fmla="*/ -168 h 149273"/>
                <a:gd name="connsiteX7" fmla="*/ 241343 w 288211"/>
                <a:gd name="connsiteY7" fmla="*/ 8172 h 149273"/>
                <a:gd name="connsiteX8" fmla="*/ 287484 w 288211"/>
                <a:gd name="connsiteY8" fmla="*/ 127459 h 149273"/>
                <a:gd name="connsiteX9" fmla="*/ 275311 w 288211"/>
                <a:gd name="connsiteY9" fmla="*/ 141640 h 149273"/>
                <a:gd name="connsiteX10" fmla="*/ 271353 w 288211"/>
                <a:gd name="connsiteY10" fmla="*/ 142066 h 1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211" h="149273">
                  <a:moveTo>
                    <a:pt x="271353" y="142066"/>
                  </a:moveTo>
                  <a:lnTo>
                    <a:pt x="17131" y="149086"/>
                  </a:lnTo>
                  <a:cubicBezTo>
                    <a:pt x="7748" y="149345"/>
                    <a:pt x="0" y="144418"/>
                    <a:pt x="-175" y="138081"/>
                  </a:cubicBezTo>
                  <a:cubicBezTo>
                    <a:pt x="-198" y="137169"/>
                    <a:pt x="-64" y="136259"/>
                    <a:pt x="220" y="135391"/>
                  </a:cubicBezTo>
                  <a:lnTo>
                    <a:pt x="39708" y="13739"/>
                  </a:lnTo>
                  <a:cubicBezTo>
                    <a:pt x="41399" y="8530"/>
                    <a:pt x="48130" y="4704"/>
                    <a:pt x="55986" y="4487"/>
                  </a:cubicBezTo>
                  <a:lnTo>
                    <a:pt x="224580" y="-168"/>
                  </a:lnTo>
                  <a:cubicBezTo>
                    <a:pt x="232436" y="-385"/>
                    <a:pt x="239368" y="3064"/>
                    <a:pt x="241343" y="8172"/>
                  </a:cubicBezTo>
                  <a:lnTo>
                    <a:pt x="287484" y="127459"/>
                  </a:lnTo>
                  <a:cubicBezTo>
                    <a:pt x="289844" y="133560"/>
                    <a:pt x="284394" y="139909"/>
                    <a:pt x="275311" y="141640"/>
                  </a:cubicBezTo>
                  <a:cubicBezTo>
                    <a:pt x="274005" y="141887"/>
                    <a:pt x="272682" y="142030"/>
                    <a:pt x="271353" y="142066"/>
                  </a:cubicBezTo>
                  <a:close/>
                </a:path>
              </a:pathLst>
            </a:custGeom>
            <a:solidFill>
              <a:srgbClr val="E6E6E6"/>
            </a:solidFill>
            <a:ln w="4077" cap="flat">
              <a:noFill/>
              <a:prstDash val="solid"/>
              <a:miter/>
            </a:ln>
          </p:spPr>
          <p:txBody>
            <a:bodyPr rtlCol="0" anchor="ctr"/>
            <a:lstStyle/>
            <a:p>
              <a:endParaRPr lang="zh-CN" altLang="en-US"/>
            </a:p>
          </p:txBody>
        </p:sp>
        <p:sp>
          <p:nvSpPr>
            <p:cNvPr id="55" name="任意多边形: 形状 54"/>
            <p:cNvSpPr/>
            <p:nvPr/>
          </p:nvSpPr>
          <p:spPr>
            <a:xfrm>
              <a:off x="2735674" y="2780596"/>
              <a:ext cx="298666" cy="391074"/>
            </a:xfrm>
            <a:custGeom>
              <a:avLst/>
              <a:gdLst>
                <a:gd name="connsiteX0" fmla="*/ 25247 w 298666"/>
                <a:gd name="connsiteY0" fmla="*/ 388012 h 391074"/>
                <a:gd name="connsiteX1" fmla="*/ 18788 w 298666"/>
                <a:gd name="connsiteY1" fmla="*/ 384273 h 391074"/>
                <a:gd name="connsiteX2" fmla="*/ 9068 w 298666"/>
                <a:gd name="connsiteY2" fmla="*/ 366617 h 391074"/>
                <a:gd name="connsiteX3" fmla="*/ -169 w 298666"/>
                <a:gd name="connsiteY3" fmla="*/ 32091 h 391074"/>
                <a:gd name="connsiteX4" fmla="*/ 30055 w 298666"/>
                <a:gd name="connsiteY4" fmla="*/ 6123 h 391074"/>
                <a:gd name="connsiteX5" fmla="*/ 257641 w 298666"/>
                <a:gd name="connsiteY5" fmla="*/ -163 h 391074"/>
                <a:gd name="connsiteX6" fmla="*/ 289252 w 298666"/>
                <a:gd name="connsiteY6" fmla="*/ 24099 h 391074"/>
                <a:gd name="connsiteX7" fmla="*/ 298489 w 298666"/>
                <a:gd name="connsiteY7" fmla="*/ 358626 h 391074"/>
                <a:gd name="connsiteX8" fmla="*/ 289758 w 298666"/>
                <a:gd name="connsiteY8" fmla="*/ 376791 h 391074"/>
                <a:gd name="connsiteX9" fmla="*/ 268262 w 298666"/>
                <a:gd name="connsiteY9" fmla="*/ 384594 h 391074"/>
                <a:gd name="connsiteX10" fmla="*/ 40680 w 298666"/>
                <a:gd name="connsiteY10" fmla="*/ 390876 h 391074"/>
                <a:gd name="connsiteX11" fmla="*/ 25247 w 298666"/>
                <a:gd name="connsiteY11" fmla="*/ 388012 h 39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66" h="391074">
                  <a:moveTo>
                    <a:pt x="25247" y="388012"/>
                  </a:moveTo>
                  <a:cubicBezTo>
                    <a:pt x="22952" y="387029"/>
                    <a:pt x="20784" y="385774"/>
                    <a:pt x="18788" y="384273"/>
                  </a:cubicBezTo>
                  <a:cubicBezTo>
                    <a:pt x="12993" y="380207"/>
                    <a:pt x="9404" y="373689"/>
                    <a:pt x="9068" y="366617"/>
                  </a:cubicBezTo>
                  <a:lnTo>
                    <a:pt x="-169" y="32091"/>
                  </a:lnTo>
                  <a:cubicBezTo>
                    <a:pt x="-550" y="18243"/>
                    <a:pt x="13009" y="6594"/>
                    <a:pt x="30055" y="6123"/>
                  </a:cubicBezTo>
                  <a:lnTo>
                    <a:pt x="257641" y="-163"/>
                  </a:lnTo>
                  <a:cubicBezTo>
                    <a:pt x="274690" y="-637"/>
                    <a:pt x="288867" y="10251"/>
                    <a:pt x="289252" y="24099"/>
                  </a:cubicBezTo>
                  <a:lnTo>
                    <a:pt x="298489" y="358626"/>
                  </a:lnTo>
                  <a:cubicBezTo>
                    <a:pt x="298544" y="365706"/>
                    <a:pt x="295321" y="372412"/>
                    <a:pt x="289758" y="376791"/>
                  </a:cubicBezTo>
                  <a:cubicBezTo>
                    <a:pt x="283678" y="381743"/>
                    <a:pt x="276102" y="384493"/>
                    <a:pt x="268262" y="384594"/>
                  </a:cubicBezTo>
                  <a:lnTo>
                    <a:pt x="40680" y="390876"/>
                  </a:lnTo>
                  <a:cubicBezTo>
                    <a:pt x="35389" y="391054"/>
                    <a:pt x="30122" y="390076"/>
                    <a:pt x="25247" y="388012"/>
                  </a:cubicBezTo>
                  <a:close/>
                </a:path>
              </a:pathLst>
            </a:custGeom>
            <a:solidFill>
              <a:srgbClr val="3F3D56"/>
            </a:solidFill>
            <a:ln w="4077" cap="flat">
              <a:noFill/>
              <a:prstDash val="solid"/>
              <a:miter/>
            </a:ln>
          </p:spPr>
          <p:txBody>
            <a:bodyPr rtlCol="0" anchor="ctr"/>
            <a:lstStyle/>
            <a:p>
              <a:endParaRPr lang="zh-CN" altLang="en-US"/>
            </a:p>
          </p:txBody>
        </p:sp>
        <p:sp>
          <p:nvSpPr>
            <p:cNvPr id="56" name="任意多边形: 形状 55"/>
            <p:cNvSpPr/>
            <p:nvPr/>
          </p:nvSpPr>
          <p:spPr>
            <a:xfrm>
              <a:off x="2801439" y="2082995"/>
              <a:ext cx="131315" cy="78687"/>
            </a:xfrm>
            <a:custGeom>
              <a:avLst/>
              <a:gdLst>
                <a:gd name="connsiteX0" fmla="*/ 105147 w 131315"/>
                <a:gd name="connsiteY0" fmla="*/ 76370 h 78687"/>
                <a:gd name="connsiteX1" fmla="*/ 27927 w 131315"/>
                <a:gd name="connsiteY1" fmla="*/ 78502 h 78687"/>
                <a:gd name="connsiteX2" fmla="*/ -156 w 131315"/>
                <a:gd name="connsiteY2" fmla="*/ 40979 h 78687"/>
                <a:gd name="connsiteX3" fmla="*/ 25814 w 131315"/>
                <a:gd name="connsiteY3" fmla="*/ 1962 h 78687"/>
                <a:gd name="connsiteX4" fmla="*/ 103034 w 131315"/>
                <a:gd name="connsiteY4" fmla="*/ -170 h 78687"/>
                <a:gd name="connsiteX5" fmla="*/ 131117 w 131315"/>
                <a:gd name="connsiteY5" fmla="*/ 37354 h 78687"/>
                <a:gd name="connsiteX6" fmla="*/ 105147 w 131315"/>
                <a:gd name="connsiteY6" fmla="*/ 76370 h 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15" h="78687">
                  <a:moveTo>
                    <a:pt x="105147" y="76370"/>
                  </a:moveTo>
                  <a:lnTo>
                    <a:pt x="27927" y="78502"/>
                  </a:lnTo>
                  <a:cubicBezTo>
                    <a:pt x="13026" y="78914"/>
                    <a:pt x="426" y="62078"/>
                    <a:pt x="-156" y="40979"/>
                  </a:cubicBezTo>
                  <a:cubicBezTo>
                    <a:pt x="-739" y="19879"/>
                    <a:pt x="10913" y="2374"/>
                    <a:pt x="25814" y="1962"/>
                  </a:cubicBezTo>
                  <a:lnTo>
                    <a:pt x="103034" y="-170"/>
                  </a:lnTo>
                  <a:cubicBezTo>
                    <a:pt x="117935" y="-582"/>
                    <a:pt x="130535" y="16254"/>
                    <a:pt x="131117" y="37354"/>
                  </a:cubicBezTo>
                  <a:cubicBezTo>
                    <a:pt x="131700" y="58453"/>
                    <a:pt x="120048" y="75959"/>
                    <a:pt x="105147" y="76370"/>
                  </a:cubicBezTo>
                  <a:close/>
                </a:path>
              </a:pathLst>
            </a:custGeom>
            <a:solidFill>
              <a:srgbClr val="9ABEAF"/>
            </a:solidFill>
            <a:ln w="4077" cap="flat">
              <a:noFill/>
              <a:prstDash val="solid"/>
              <a:miter/>
            </a:ln>
          </p:spPr>
          <p:txBody>
            <a:bodyPr rtlCol="0" anchor="ctr"/>
            <a:lstStyle/>
            <a:p>
              <a:endParaRPr lang="zh-CN" altLang="en-US"/>
            </a:p>
          </p:txBody>
        </p:sp>
        <p:sp>
          <p:nvSpPr>
            <p:cNvPr id="57" name="任意多边形: 形状 56"/>
            <p:cNvSpPr/>
            <p:nvPr/>
          </p:nvSpPr>
          <p:spPr>
            <a:xfrm>
              <a:off x="4442932" y="3377226"/>
              <a:ext cx="330940" cy="831781"/>
            </a:xfrm>
            <a:custGeom>
              <a:avLst/>
              <a:gdLst>
                <a:gd name="connsiteX0" fmla="*/ 288956 w 330940"/>
                <a:gd name="connsiteY0" fmla="*/ 766233 h 831781"/>
                <a:gd name="connsiteX1" fmla="*/ 199071 w 330940"/>
                <a:gd name="connsiteY1" fmla="*/ 766233 h 831781"/>
                <a:gd name="connsiteX2" fmla="*/ 199071 w 330940"/>
                <a:gd name="connsiteY2" fmla="*/ 113025 h 831781"/>
                <a:gd name="connsiteX3" fmla="*/ 330763 w 330940"/>
                <a:gd name="connsiteY3" fmla="*/ 57022 h 831781"/>
                <a:gd name="connsiteX4" fmla="*/ 165293 w 330940"/>
                <a:gd name="connsiteY4" fmla="*/ -178 h 831781"/>
                <a:gd name="connsiteX5" fmla="*/ -177 w 330940"/>
                <a:gd name="connsiteY5" fmla="*/ 57022 h 831781"/>
                <a:gd name="connsiteX6" fmla="*/ 133700 w 330940"/>
                <a:gd name="connsiteY6" fmla="*/ 113168 h 831781"/>
                <a:gd name="connsiteX7" fmla="*/ 133700 w 330940"/>
                <a:gd name="connsiteY7" fmla="*/ 766233 h 831781"/>
                <a:gd name="connsiteX8" fmla="*/ 43815 w 330940"/>
                <a:gd name="connsiteY8" fmla="*/ 766233 h 831781"/>
                <a:gd name="connsiteX9" fmla="*/ 11129 w 330940"/>
                <a:gd name="connsiteY9" fmla="*/ 798918 h 831781"/>
                <a:gd name="connsiteX10" fmla="*/ 43815 w 330940"/>
                <a:gd name="connsiteY10" fmla="*/ 831604 h 831781"/>
                <a:gd name="connsiteX11" fmla="*/ 288956 w 330940"/>
                <a:gd name="connsiteY11" fmla="*/ 831604 h 831781"/>
                <a:gd name="connsiteX12" fmla="*/ 321641 w 330940"/>
                <a:gd name="connsiteY12" fmla="*/ 798918 h 831781"/>
                <a:gd name="connsiteX13" fmla="*/ 288956 w 330940"/>
                <a:gd name="connsiteY13" fmla="*/ 766233 h 83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940" h="831781">
                  <a:moveTo>
                    <a:pt x="288956" y="766233"/>
                  </a:moveTo>
                  <a:lnTo>
                    <a:pt x="199071" y="766233"/>
                  </a:lnTo>
                  <a:lnTo>
                    <a:pt x="199071" y="113025"/>
                  </a:lnTo>
                  <a:cubicBezTo>
                    <a:pt x="274256" y="107634"/>
                    <a:pt x="330763" y="84611"/>
                    <a:pt x="330763" y="57022"/>
                  </a:cubicBezTo>
                  <a:cubicBezTo>
                    <a:pt x="330763" y="25431"/>
                    <a:pt x="256680" y="-178"/>
                    <a:pt x="165293" y="-178"/>
                  </a:cubicBezTo>
                  <a:cubicBezTo>
                    <a:pt x="73906" y="-178"/>
                    <a:pt x="-177" y="25431"/>
                    <a:pt x="-177" y="57022"/>
                  </a:cubicBezTo>
                  <a:cubicBezTo>
                    <a:pt x="-177" y="84876"/>
                    <a:pt x="57431" y="108069"/>
                    <a:pt x="133700" y="113168"/>
                  </a:cubicBezTo>
                  <a:lnTo>
                    <a:pt x="133700" y="766233"/>
                  </a:lnTo>
                  <a:lnTo>
                    <a:pt x="43815" y="766233"/>
                  </a:lnTo>
                  <a:cubicBezTo>
                    <a:pt x="25763" y="766233"/>
                    <a:pt x="11129" y="780867"/>
                    <a:pt x="11129" y="798918"/>
                  </a:cubicBezTo>
                  <a:cubicBezTo>
                    <a:pt x="11129" y="816970"/>
                    <a:pt x="25763" y="831604"/>
                    <a:pt x="43815" y="831604"/>
                  </a:cubicBezTo>
                  <a:lnTo>
                    <a:pt x="288956" y="831604"/>
                  </a:lnTo>
                  <a:cubicBezTo>
                    <a:pt x="307007" y="831604"/>
                    <a:pt x="321641" y="816970"/>
                    <a:pt x="321641" y="798918"/>
                  </a:cubicBezTo>
                  <a:cubicBezTo>
                    <a:pt x="321641" y="780867"/>
                    <a:pt x="307007" y="766233"/>
                    <a:pt x="288956" y="766233"/>
                  </a:cubicBezTo>
                  <a:close/>
                </a:path>
              </a:pathLst>
            </a:custGeom>
            <a:solidFill>
              <a:srgbClr val="E6E6E6"/>
            </a:solidFill>
            <a:ln w="4077" cap="flat">
              <a:noFill/>
              <a:prstDash val="solid"/>
              <a:miter/>
            </a:ln>
          </p:spPr>
          <p:txBody>
            <a:bodyPr rtlCol="0" anchor="ctr"/>
            <a:lstStyle/>
            <a:p>
              <a:endParaRPr lang="zh-CN" altLang="en-US"/>
            </a:p>
          </p:txBody>
        </p:sp>
        <p:sp>
          <p:nvSpPr>
            <p:cNvPr id="58" name="任意多边形: 形状 57"/>
            <p:cNvSpPr/>
            <p:nvPr/>
          </p:nvSpPr>
          <p:spPr>
            <a:xfrm>
              <a:off x="4383955" y="3698137"/>
              <a:ext cx="167680" cy="146058"/>
            </a:xfrm>
            <a:custGeom>
              <a:avLst/>
              <a:gdLst>
                <a:gd name="connsiteX0" fmla="*/ 167680 w 167680"/>
                <a:gd name="connsiteY0" fmla="*/ 113884 h 146058"/>
                <a:gd name="connsiteX1" fmla="*/ 138153 w 167680"/>
                <a:gd name="connsiteY1" fmla="*/ 146059 h 146058"/>
                <a:gd name="connsiteX2" fmla="*/ 0 w 167680"/>
                <a:gd name="connsiteY2" fmla="*/ 47488 h 146058"/>
                <a:gd name="connsiteX3" fmla="*/ 43574 w 167680"/>
                <a:gd name="connsiteY3" fmla="*/ 0 h 146058"/>
                <a:gd name="connsiteX4" fmla="*/ 167680 w 167680"/>
                <a:gd name="connsiteY4" fmla="*/ 113884 h 14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0" h="146058">
                  <a:moveTo>
                    <a:pt x="167680" y="113884"/>
                  </a:moveTo>
                  <a:lnTo>
                    <a:pt x="138153" y="146059"/>
                  </a:lnTo>
                  <a:lnTo>
                    <a:pt x="0" y="47488"/>
                  </a:lnTo>
                  <a:lnTo>
                    <a:pt x="43574" y="0"/>
                  </a:lnTo>
                  <a:lnTo>
                    <a:pt x="167680" y="113884"/>
                  </a:lnTo>
                  <a:close/>
                </a:path>
              </a:pathLst>
            </a:custGeom>
            <a:solidFill>
              <a:srgbClr val="A0616A"/>
            </a:solidFill>
            <a:ln w="4077" cap="flat">
              <a:noFill/>
              <a:prstDash val="solid"/>
              <a:miter/>
            </a:ln>
          </p:spPr>
          <p:txBody>
            <a:bodyPr rtlCol="0" anchor="ctr"/>
            <a:lstStyle/>
            <a:p>
              <a:endParaRPr lang="zh-CN" altLang="en-US"/>
            </a:p>
          </p:txBody>
        </p:sp>
        <p:sp>
          <p:nvSpPr>
            <p:cNvPr id="59" name="任意多边形: 形状 58"/>
            <p:cNvSpPr/>
            <p:nvPr/>
          </p:nvSpPr>
          <p:spPr>
            <a:xfrm>
              <a:off x="4476079" y="3794165"/>
              <a:ext cx="114262" cy="142013"/>
            </a:xfrm>
            <a:custGeom>
              <a:avLst/>
              <a:gdLst>
                <a:gd name="connsiteX0" fmla="*/ -119 w 114262"/>
                <a:gd name="connsiteY0" fmla="*/ 102599 h 142013"/>
                <a:gd name="connsiteX1" fmla="*/ 17595 w 114262"/>
                <a:gd name="connsiteY1" fmla="*/ 140627 h 142013"/>
                <a:gd name="connsiteX2" fmla="*/ 18895 w 114262"/>
                <a:gd name="connsiteY2" fmla="*/ 141836 h 142013"/>
                <a:gd name="connsiteX3" fmla="*/ 57618 w 114262"/>
                <a:gd name="connsiteY3" fmla="*/ 99637 h 142013"/>
                <a:gd name="connsiteX4" fmla="*/ 114085 w 114262"/>
                <a:gd name="connsiteY4" fmla="*/ 38092 h 142013"/>
                <a:gd name="connsiteX5" fmla="*/ 72400 w 114262"/>
                <a:gd name="connsiteY5" fmla="*/ -178 h 142013"/>
                <a:gd name="connsiteX6" fmla="*/ 64873 w 114262"/>
                <a:gd name="connsiteY6" fmla="*/ 8044 h 142013"/>
                <a:gd name="connsiteX7" fmla="*/ 64087 w 114262"/>
                <a:gd name="connsiteY7" fmla="*/ 8891 h 142013"/>
                <a:gd name="connsiteX8" fmla="*/ 26573 w 114262"/>
                <a:gd name="connsiteY8" fmla="*/ 26635 h 142013"/>
                <a:gd name="connsiteX9" fmla="*/ 18623 w 114262"/>
                <a:gd name="connsiteY9" fmla="*/ 30414 h 142013"/>
                <a:gd name="connsiteX10" fmla="*/ 17263 w 114262"/>
                <a:gd name="connsiteY10" fmla="*/ 31048 h 142013"/>
                <a:gd name="connsiteX11" fmla="*/ 14270 w 114262"/>
                <a:gd name="connsiteY11" fmla="*/ 63181 h 142013"/>
                <a:gd name="connsiteX12" fmla="*/ 14270 w 114262"/>
                <a:gd name="connsiteY12" fmla="*/ 63212 h 142013"/>
                <a:gd name="connsiteX13" fmla="*/ -119 w 114262"/>
                <a:gd name="connsiteY13" fmla="*/ 102599 h 1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262" h="142013">
                  <a:moveTo>
                    <a:pt x="-119" y="102599"/>
                  </a:moveTo>
                  <a:cubicBezTo>
                    <a:pt x="468" y="117133"/>
                    <a:pt x="6846" y="130827"/>
                    <a:pt x="17595" y="140627"/>
                  </a:cubicBezTo>
                  <a:lnTo>
                    <a:pt x="18895" y="141836"/>
                  </a:lnTo>
                  <a:lnTo>
                    <a:pt x="57618" y="99637"/>
                  </a:lnTo>
                  <a:lnTo>
                    <a:pt x="114085" y="38092"/>
                  </a:lnTo>
                  <a:lnTo>
                    <a:pt x="72400" y="-178"/>
                  </a:lnTo>
                  <a:lnTo>
                    <a:pt x="64873" y="8044"/>
                  </a:lnTo>
                  <a:lnTo>
                    <a:pt x="64087" y="8891"/>
                  </a:lnTo>
                  <a:lnTo>
                    <a:pt x="26573" y="26635"/>
                  </a:lnTo>
                  <a:lnTo>
                    <a:pt x="18623" y="30414"/>
                  </a:lnTo>
                  <a:lnTo>
                    <a:pt x="17263" y="31048"/>
                  </a:lnTo>
                  <a:lnTo>
                    <a:pt x="14270" y="63181"/>
                  </a:lnTo>
                  <a:lnTo>
                    <a:pt x="14270" y="63212"/>
                  </a:lnTo>
                  <a:cubicBezTo>
                    <a:pt x="4390" y="73883"/>
                    <a:pt x="-793" y="88073"/>
                    <a:pt x="-119" y="102599"/>
                  </a:cubicBezTo>
                  <a:close/>
                </a:path>
              </a:pathLst>
            </a:custGeom>
            <a:solidFill>
              <a:srgbClr val="2F2E41"/>
            </a:solidFill>
            <a:ln w="4077" cap="flat">
              <a:noFill/>
              <a:prstDash val="solid"/>
              <a:miter/>
            </a:ln>
          </p:spPr>
          <p:txBody>
            <a:bodyPr rtlCol="0" anchor="ctr"/>
            <a:lstStyle/>
            <a:p>
              <a:endParaRPr lang="zh-CN" altLang="en-US"/>
            </a:p>
          </p:txBody>
        </p:sp>
        <p:sp>
          <p:nvSpPr>
            <p:cNvPr id="122" name="任意多边形: 形状 121"/>
            <p:cNvSpPr/>
            <p:nvPr/>
          </p:nvSpPr>
          <p:spPr>
            <a:xfrm>
              <a:off x="4593975" y="3971832"/>
              <a:ext cx="110627" cy="173857"/>
            </a:xfrm>
            <a:custGeom>
              <a:avLst/>
              <a:gdLst>
                <a:gd name="connsiteX0" fmla="*/ 110628 w 110627"/>
                <a:gd name="connsiteY0" fmla="*/ 161164 h 173857"/>
                <a:gd name="connsiteX1" fmla="*/ 68844 w 110627"/>
                <a:gd name="connsiteY1" fmla="*/ 173858 h 173857"/>
                <a:gd name="connsiteX2" fmla="*/ 0 w 110627"/>
                <a:gd name="connsiteY2" fmla="*/ 18733 h 173857"/>
                <a:gd name="connsiteX3" fmla="*/ 61669 w 110627"/>
                <a:gd name="connsiteY3" fmla="*/ 0 h 173857"/>
                <a:gd name="connsiteX4" fmla="*/ 110628 w 110627"/>
                <a:gd name="connsiteY4" fmla="*/ 161164 h 173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27" h="173857">
                  <a:moveTo>
                    <a:pt x="110628" y="161164"/>
                  </a:moveTo>
                  <a:lnTo>
                    <a:pt x="68844" y="173858"/>
                  </a:lnTo>
                  <a:lnTo>
                    <a:pt x="0" y="18733"/>
                  </a:lnTo>
                  <a:lnTo>
                    <a:pt x="61669" y="0"/>
                  </a:lnTo>
                  <a:lnTo>
                    <a:pt x="110628" y="161164"/>
                  </a:lnTo>
                  <a:close/>
                </a:path>
              </a:pathLst>
            </a:custGeom>
            <a:solidFill>
              <a:srgbClr val="A0616A"/>
            </a:solidFill>
            <a:ln w="4077" cap="flat">
              <a:noFill/>
              <a:prstDash val="solid"/>
              <a:miter/>
            </a:ln>
          </p:spPr>
          <p:txBody>
            <a:bodyPr rtlCol="0" anchor="ctr"/>
            <a:lstStyle/>
            <a:p>
              <a:endParaRPr lang="zh-CN" altLang="en-US"/>
            </a:p>
          </p:txBody>
        </p:sp>
        <p:sp>
          <p:nvSpPr>
            <p:cNvPr id="123" name="任意多边形: 形状 122"/>
            <p:cNvSpPr/>
            <p:nvPr/>
          </p:nvSpPr>
          <p:spPr>
            <a:xfrm>
              <a:off x="4589930" y="4114980"/>
              <a:ext cx="137617" cy="96217"/>
            </a:xfrm>
            <a:custGeom>
              <a:avLst/>
              <a:gdLst>
                <a:gd name="connsiteX0" fmla="*/ 2198 w 137617"/>
                <a:gd name="connsiteY0" fmla="*/ 94317 h 96217"/>
                <a:gd name="connsiteX1" fmla="*/ 2712 w 137617"/>
                <a:gd name="connsiteY1" fmla="*/ 96040 h 96217"/>
                <a:gd name="connsiteX2" fmla="*/ 137440 w 137617"/>
                <a:gd name="connsiteY2" fmla="*/ 55110 h 96217"/>
                <a:gd name="connsiteX3" fmla="*/ 120996 w 137617"/>
                <a:gd name="connsiteY3" fmla="*/ 971 h 96217"/>
                <a:gd name="connsiteX4" fmla="*/ 110356 w 137617"/>
                <a:gd name="connsiteY4" fmla="*/ 4206 h 96217"/>
                <a:gd name="connsiteX5" fmla="*/ 109237 w 137617"/>
                <a:gd name="connsiteY5" fmla="*/ 4538 h 96217"/>
                <a:gd name="connsiteX6" fmla="*/ 59149 w 137617"/>
                <a:gd name="connsiteY6" fmla="*/ -57 h 96217"/>
                <a:gd name="connsiteX7" fmla="*/ 57668 w 137617"/>
                <a:gd name="connsiteY7" fmla="*/ -178 h 96217"/>
                <a:gd name="connsiteX8" fmla="*/ 38714 w 137617"/>
                <a:gd name="connsiteY8" fmla="*/ 25970 h 96217"/>
                <a:gd name="connsiteX9" fmla="*/ 2198 w 137617"/>
                <a:gd name="connsiteY9" fmla="*/ 94317 h 9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617" h="96217">
                  <a:moveTo>
                    <a:pt x="2198" y="94317"/>
                  </a:moveTo>
                  <a:lnTo>
                    <a:pt x="2712" y="96040"/>
                  </a:lnTo>
                  <a:lnTo>
                    <a:pt x="137440" y="55110"/>
                  </a:lnTo>
                  <a:lnTo>
                    <a:pt x="120996" y="971"/>
                  </a:lnTo>
                  <a:lnTo>
                    <a:pt x="110356" y="4206"/>
                  </a:lnTo>
                  <a:lnTo>
                    <a:pt x="109237" y="4538"/>
                  </a:lnTo>
                  <a:lnTo>
                    <a:pt x="59149" y="-57"/>
                  </a:lnTo>
                  <a:lnTo>
                    <a:pt x="57668" y="-178"/>
                  </a:lnTo>
                  <a:lnTo>
                    <a:pt x="38714" y="25970"/>
                  </a:lnTo>
                  <a:cubicBezTo>
                    <a:pt x="9759" y="34763"/>
                    <a:pt x="-6588" y="65360"/>
                    <a:pt x="2198" y="94317"/>
                  </a:cubicBezTo>
                  <a:close/>
                </a:path>
              </a:pathLst>
            </a:custGeom>
            <a:solidFill>
              <a:srgbClr val="2F2E41"/>
            </a:solidFill>
            <a:ln w="4077" cap="flat">
              <a:noFill/>
              <a:prstDash val="solid"/>
              <a:miter/>
            </a:ln>
          </p:spPr>
          <p:txBody>
            <a:bodyPr rtlCol="0" anchor="ctr"/>
            <a:lstStyle/>
            <a:p>
              <a:endParaRPr lang="zh-CN" altLang="en-US"/>
            </a:p>
          </p:txBody>
        </p:sp>
        <p:sp>
          <p:nvSpPr>
            <p:cNvPr id="124" name="任意多边形: 形状 123"/>
            <p:cNvSpPr/>
            <p:nvPr/>
          </p:nvSpPr>
          <p:spPr>
            <a:xfrm>
              <a:off x="4206041" y="3320779"/>
              <a:ext cx="476089" cy="714104"/>
            </a:xfrm>
            <a:custGeom>
              <a:avLst/>
              <a:gdLst>
                <a:gd name="connsiteX0" fmla="*/ 153839 w 476089"/>
                <a:gd name="connsiteY0" fmla="*/ -178 h 714104"/>
                <a:gd name="connsiteX1" fmla="*/ 55716 w 476089"/>
                <a:gd name="connsiteY1" fmla="*/ 337118 h 714104"/>
                <a:gd name="connsiteX2" fmla="*/ 107842 w 476089"/>
                <a:gd name="connsiteY2" fmla="*/ 337118 h 714104"/>
                <a:gd name="connsiteX3" fmla="*/ 159368 w 476089"/>
                <a:gd name="connsiteY3" fmla="*/ 234537 h 714104"/>
                <a:gd name="connsiteX4" fmla="*/ 187866 w 476089"/>
                <a:gd name="connsiteY4" fmla="*/ 223120 h 714104"/>
                <a:gd name="connsiteX5" fmla="*/ 276490 w 476089"/>
                <a:gd name="connsiteY5" fmla="*/ 153140 h 714104"/>
                <a:gd name="connsiteX6" fmla="*/ 270886 w 476089"/>
                <a:gd name="connsiteY6" fmla="*/ 331104 h 714104"/>
                <a:gd name="connsiteX7" fmla="*/ 261818 w 476089"/>
                <a:gd name="connsiteY7" fmla="*/ 394584 h 714104"/>
                <a:gd name="connsiteX8" fmla="*/ 391445 w 476089"/>
                <a:gd name="connsiteY8" fmla="*/ 713927 h 714104"/>
                <a:gd name="connsiteX9" fmla="*/ 475913 w 476089"/>
                <a:gd name="connsiteY9" fmla="*/ 680729 h 714104"/>
                <a:gd name="connsiteX10" fmla="*/ 386877 w 476089"/>
                <a:gd name="connsiteY10" fmla="*/ 410709 h 714104"/>
                <a:gd name="connsiteX11" fmla="*/ 457402 w 476089"/>
                <a:gd name="connsiteY11" fmla="*/ 36618 h 71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9" h="714104">
                  <a:moveTo>
                    <a:pt x="153839" y="-178"/>
                  </a:moveTo>
                  <a:cubicBezTo>
                    <a:pt x="153839" y="-178"/>
                    <a:pt x="-112932" y="257392"/>
                    <a:pt x="55716" y="337118"/>
                  </a:cubicBezTo>
                  <a:lnTo>
                    <a:pt x="107842" y="337118"/>
                  </a:lnTo>
                  <a:cubicBezTo>
                    <a:pt x="119172" y="300289"/>
                    <a:pt x="136588" y="265616"/>
                    <a:pt x="159368" y="234537"/>
                  </a:cubicBezTo>
                  <a:cubicBezTo>
                    <a:pt x="164293" y="228092"/>
                    <a:pt x="182742" y="229401"/>
                    <a:pt x="187866" y="223120"/>
                  </a:cubicBezTo>
                  <a:cubicBezTo>
                    <a:pt x="219150" y="184769"/>
                    <a:pt x="253066" y="151832"/>
                    <a:pt x="276490" y="153140"/>
                  </a:cubicBezTo>
                  <a:lnTo>
                    <a:pt x="270886" y="331104"/>
                  </a:lnTo>
                  <a:lnTo>
                    <a:pt x="261818" y="394584"/>
                  </a:lnTo>
                  <a:cubicBezTo>
                    <a:pt x="257056" y="427400"/>
                    <a:pt x="391445" y="713927"/>
                    <a:pt x="391445" y="713927"/>
                  </a:cubicBezTo>
                  <a:lnTo>
                    <a:pt x="475913" y="680729"/>
                  </a:lnTo>
                  <a:cubicBezTo>
                    <a:pt x="475913" y="680729"/>
                    <a:pt x="387908" y="444732"/>
                    <a:pt x="386877" y="410709"/>
                  </a:cubicBezTo>
                  <a:lnTo>
                    <a:pt x="457402" y="36618"/>
                  </a:lnTo>
                  <a:close/>
                </a:path>
              </a:pathLst>
            </a:custGeom>
            <a:solidFill>
              <a:srgbClr val="2F2E41"/>
            </a:solidFill>
            <a:ln w="4077" cap="flat">
              <a:noFill/>
              <a:prstDash val="solid"/>
              <a:miter/>
            </a:ln>
          </p:spPr>
          <p:txBody>
            <a:bodyPr rtlCol="0" anchor="ctr"/>
            <a:lstStyle/>
            <a:p>
              <a:endParaRPr lang="zh-CN" altLang="en-US"/>
            </a:p>
          </p:txBody>
        </p:sp>
        <p:sp>
          <p:nvSpPr>
            <p:cNvPr id="125" name="任意多边形: 形状 124"/>
            <p:cNvSpPr/>
            <p:nvPr/>
          </p:nvSpPr>
          <p:spPr>
            <a:xfrm>
              <a:off x="4335614" y="2775102"/>
              <a:ext cx="352848" cy="599115"/>
            </a:xfrm>
            <a:custGeom>
              <a:avLst/>
              <a:gdLst>
                <a:gd name="connsiteX0" fmla="*/ 2021 w 352848"/>
                <a:gd name="connsiteY0" fmla="*/ 558204 h 599115"/>
                <a:gd name="connsiteX1" fmla="*/ 7220 w 352848"/>
                <a:gd name="connsiteY1" fmla="*/ 562919 h 599115"/>
                <a:gd name="connsiteX2" fmla="*/ 18132 w 352848"/>
                <a:gd name="connsiteY2" fmla="*/ 566970 h 599115"/>
                <a:gd name="connsiteX3" fmla="*/ 325345 w 352848"/>
                <a:gd name="connsiteY3" fmla="*/ 595385 h 599115"/>
                <a:gd name="connsiteX4" fmla="*/ 337013 w 352848"/>
                <a:gd name="connsiteY4" fmla="*/ 588432 h 599115"/>
                <a:gd name="connsiteX5" fmla="*/ 338222 w 352848"/>
                <a:gd name="connsiteY5" fmla="*/ 489797 h 599115"/>
                <a:gd name="connsiteX6" fmla="*/ 327098 w 352848"/>
                <a:gd name="connsiteY6" fmla="*/ 461230 h 599115"/>
                <a:gd name="connsiteX7" fmla="*/ 335230 w 352848"/>
                <a:gd name="connsiteY7" fmla="*/ 440040 h 599115"/>
                <a:gd name="connsiteX8" fmla="*/ 324740 w 352848"/>
                <a:gd name="connsiteY8" fmla="*/ 308818 h 599115"/>
                <a:gd name="connsiteX9" fmla="*/ 321687 w 352848"/>
                <a:gd name="connsiteY9" fmla="*/ 275658 h 599115"/>
                <a:gd name="connsiteX10" fmla="*/ 352671 w 352848"/>
                <a:gd name="connsiteY10" fmla="*/ 80291 h 599115"/>
                <a:gd name="connsiteX11" fmla="*/ 351221 w 352848"/>
                <a:gd name="connsiteY11" fmla="*/ 77903 h 599115"/>
                <a:gd name="connsiteX12" fmla="*/ 349588 w 352848"/>
                <a:gd name="connsiteY12" fmla="*/ 77087 h 599115"/>
                <a:gd name="connsiteX13" fmla="*/ 249683 w 352848"/>
                <a:gd name="connsiteY13" fmla="*/ 27633 h 599115"/>
                <a:gd name="connsiteX14" fmla="*/ 244242 w 352848"/>
                <a:gd name="connsiteY14" fmla="*/ 13728 h 599115"/>
                <a:gd name="connsiteX15" fmla="*/ 224321 w 352848"/>
                <a:gd name="connsiteY15" fmla="*/ 95 h 599115"/>
                <a:gd name="connsiteX16" fmla="*/ 158514 w 352848"/>
                <a:gd name="connsiteY16" fmla="*/ -177 h 599115"/>
                <a:gd name="connsiteX17" fmla="*/ 141011 w 352848"/>
                <a:gd name="connsiteY17" fmla="*/ 8710 h 599115"/>
                <a:gd name="connsiteX18" fmla="*/ 123177 w 352848"/>
                <a:gd name="connsiteY18" fmla="*/ 33407 h 599115"/>
                <a:gd name="connsiteX19" fmla="*/ 5286 w 352848"/>
                <a:gd name="connsiteY19" fmla="*/ 108978 h 599115"/>
                <a:gd name="connsiteX20" fmla="*/ 5739 w 352848"/>
                <a:gd name="connsiteY20" fmla="*/ 110368 h 599115"/>
                <a:gd name="connsiteX21" fmla="*/ 61057 w 352848"/>
                <a:gd name="connsiteY21" fmla="*/ 278711 h 599115"/>
                <a:gd name="connsiteX22" fmla="*/ 61329 w 352848"/>
                <a:gd name="connsiteY22" fmla="*/ 291830 h 599115"/>
                <a:gd name="connsiteX23" fmla="*/ 61329 w 352848"/>
                <a:gd name="connsiteY23" fmla="*/ 291860 h 599115"/>
                <a:gd name="connsiteX24" fmla="*/ 63385 w 352848"/>
                <a:gd name="connsiteY24" fmla="*/ 397358 h 599115"/>
                <a:gd name="connsiteX25" fmla="*/ 57671 w 352848"/>
                <a:gd name="connsiteY25" fmla="*/ 411656 h 599115"/>
                <a:gd name="connsiteX26" fmla="*/ 64110 w 352848"/>
                <a:gd name="connsiteY26" fmla="*/ 435113 h 599115"/>
                <a:gd name="connsiteX27" fmla="*/ 45278 w 352848"/>
                <a:gd name="connsiteY27" fmla="*/ 482904 h 599115"/>
                <a:gd name="connsiteX28" fmla="*/ 4288 w 352848"/>
                <a:gd name="connsiteY28" fmla="*/ 536348 h 599115"/>
                <a:gd name="connsiteX29" fmla="*/ 4288 w 352848"/>
                <a:gd name="connsiteY29" fmla="*/ 536379 h 599115"/>
                <a:gd name="connsiteX30" fmla="*/ 2021 w 352848"/>
                <a:gd name="connsiteY30" fmla="*/ 558204 h 5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48" h="599115">
                  <a:moveTo>
                    <a:pt x="2021" y="558204"/>
                  </a:moveTo>
                  <a:cubicBezTo>
                    <a:pt x="3381" y="560143"/>
                    <a:pt x="5157" y="561755"/>
                    <a:pt x="7220" y="562919"/>
                  </a:cubicBezTo>
                  <a:cubicBezTo>
                    <a:pt x="10619" y="564841"/>
                    <a:pt x="14303" y="566208"/>
                    <a:pt x="18132" y="566970"/>
                  </a:cubicBezTo>
                  <a:cubicBezTo>
                    <a:pt x="78196" y="580603"/>
                    <a:pt x="274410" y="608867"/>
                    <a:pt x="325345" y="595385"/>
                  </a:cubicBezTo>
                  <a:cubicBezTo>
                    <a:pt x="331602" y="593752"/>
                    <a:pt x="335683" y="591455"/>
                    <a:pt x="337013" y="588432"/>
                  </a:cubicBezTo>
                  <a:cubicBezTo>
                    <a:pt x="341275" y="578880"/>
                    <a:pt x="340731" y="538525"/>
                    <a:pt x="338222" y="489797"/>
                  </a:cubicBezTo>
                  <a:cubicBezTo>
                    <a:pt x="337769" y="480667"/>
                    <a:pt x="327703" y="470783"/>
                    <a:pt x="327098" y="461230"/>
                  </a:cubicBezTo>
                  <a:cubicBezTo>
                    <a:pt x="326675" y="454066"/>
                    <a:pt x="335713" y="447326"/>
                    <a:pt x="335230" y="440040"/>
                  </a:cubicBezTo>
                  <a:cubicBezTo>
                    <a:pt x="331905" y="390768"/>
                    <a:pt x="327612" y="340558"/>
                    <a:pt x="324740" y="308818"/>
                  </a:cubicBezTo>
                  <a:cubicBezTo>
                    <a:pt x="322927" y="288414"/>
                    <a:pt x="321687" y="275658"/>
                    <a:pt x="321687" y="275658"/>
                  </a:cubicBezTo>
                  <a:lnTo>
                    <a:pt x="352671" y="80291"/>
                  </a:lnTo>
                  <a:lnTo>
                    <a:pt x="351221" y="77903"/>
                  </a:lnTo>
                  <a:lnTo>
                    <a:pt x="349588" y="77087"/>
                  </a:lnTo>
                  <a:lnTo>
                    <a:pt x="249683" y="27633"/>
                  </a:lnTo>
                  <a:lnTo>
                    <a:pt x="244242" y="13728"/>
                  </a:lnTo>
                  <a:cubicBezTo>
                    <a:pt x="241016" y="5536"/>
                    <a:pt x="233125" y="136"/>
                    <a:pt x="224321" y="95"/>
                  </a:cubicBezTo>
                  <a:lnTo>
                    <a:pt x="158514" y="-177"/>
                  </a:lnTo>
                  <a:cubicBezTo>
                    <a:pt x="151587" y="-215"/>
                    <a:pt x="145068" y="3095"/>
                    <a:pt x="141011" y="8710"/>
                  </a:cubicBezTo>
                  <a:lnTo>
                    <a:pt x="123177" y="33407"/>
                  </a:lnTo>
                  <a:lnTo>
                    <a:pt x="5286" y="108978"/>
                  </a:lnTo>
                  <a:lnTo>
                    <a:pt x="5739" y="110368"/>
                  </a:lnTo>
                  <a:lnTo>
                    <a:pt x="61057" y="278711"/>
                  </a:lnTo>
                  <a:lnTo>
                    <a:pt x="61329" y="291830"/>
                  </a:lnTo>
                  <a:lnTo>
                    <a:pt x="61329" y="291860"/>
                  </a:lnTo>
                  <a:lnTo>
                    <a:pt x="63385" y="397358"/>
                  </a:lnTo>
                  <a:lnTo>
                    <a:pt x="57671" y="411656"/>
                  </a:lnTo>
                  <a:lnTo>
                    <a:pt x="64110" y="435113"/>
                  </a:lnTo>
                  <a:cubicBezTo>
                    <a:pt x="64110" y="435113"/>
                    <a:pt x="61148" y="462530"/>
                    <a:pt x="45278" y="482904"/>
                  </a:cubicBezTo>
                  <a:cubicBezTo>
                    <a:pt x="30889" y="501404"/>
                    <a:pt x="12570" y="520690"/>
                    <a:pt x="4288" y="536348"/>
                  </a:cubicBezTo>
                  <a:lnTo>
                    <a:pt x="4288" y="536379"/>
                  </a:lnTo>
                  <a:cubicBezTo>
                    <a:pt x="-307" y="545024"/>
                    <a:pt x="-1848" y="552521"/>
                    <a:pt x="2021" y="558204"/>
                  </a:cubicBezTo>
                  <a:close/>
                </a:path>
              </a:pathLst>
            </a:custGeom>
            <a:solidFill>
              <a:srgbClr val="9ABEAF"/>
            </a:solidFill>
            <a:ln w="4077" cap="flat">
              <a:noFill/>
              <a:prstDash val="solid"/>
              <a:miter/>
            </a:ln>
          </p:spPr>
          <p:txBody>
            <a:bodyPr rtlCol="0" anchor="ctr"/>
            <a:lstStyle/>
            <a:p>
              <a:endParaRPr lang="zh-CN" altLang="en-US"/>
            </a:p>
          </p:txBody>
        </p:sp>
        <p:sp>
          <p:nvSpPr>
            <p:cNvPr id="126" name="任意多边形: 形状 125"/>
            <p:cNvSpPr/>
            <p:nvPr/>
          </p:nvSpPr>
          <p:spPr>
            <a:xfrm>
              <a:off x="4249126" y="3598852"/>
              <a:ext cx="220776" cy="181874"/>
            </a:xfrm>
            <a:custGeom>
              <a:avLst/>
              <a:gdLst>
                <a:gd name="connsiteX0" fmla="*/ -177 w 220776"/>
                <a:gd name="connsiteY0" fmla="*/ 43745 h 181874"/>
                <a:gd name="connsiteX1" fmla="*/ 14082 w 220776"/>
                <a:gd name="connsiteY1" fmla="*/ 61763 h 181874"/>
                <a:gd name="connsiteX2" fmla="*/ 149726 w 220776"/>
                <a:gd name="connsiteY2" fmla="*/ 162085 h 181874"/>
                <a:gd name="connsiteX3" fmla="*/ 170452 w 220776"/>
                <a:gd name="connsiteY3" fmla="*/ 181697 h 181874"/>
                <a:gd name="connsiteX4" fmla="*/ 220599 w 220776"/>
                <a:gd name="connsiteY4" fmla="*/ 128092 h 181874"/>
                <a:gd name="connsiteX5" fmla="*/ 194521 w 220776"/>
                <a:gd name="connsiteY5" fmla="*/ 95405 h 181874"/>
                <a:gd name="connsiteX6" fmla="*/ 115989 w 220776"/>
                <a:gd name="connsiteY6" fmla="*/ 35281 h 181874"/>
                <a:gd name="connsiteX7" fmla="*/ 115989 w 220776"/>
                <a:gd name="connsiteY7" fmla="*/ 35281 h 181874"/>
                <a:gd name="connsiteX8" fmla="*/ 76022 w 220776"/>
                <a:gd name="connsiteY8" fmla="*/ -178 h 18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776" h="181874">
                  <a:moveTo>
                    <a:pt x="-177" y="43745"/>
                  </a:moveTo>
                  <a:lnTo>
                    <a:pt x="14082" y="61763"/>
                  </a:lnTo>
                  <a:cubicBezTo>
                    <a:pt x="14082" y="61763"/>
                    <a:pt x="145223" y="153511"/>
                    <a:pt x="149726" y="162085"/>
                  </a:cubicBezTo>
                  <a:lnTo>
                    <a:pt x="170452" y="181697"/>
                  </a:lnTo>
                  <a:lnTo>
                    <a:pt x="220599" y="128092"/>
                  </a:lnTo>
                  <a:lnTo>
                    <a:pt x="194521" y="95405"/>
                  </a:lnTo>
                  <a:cubicBezTo>
                    <a:pt x="173651" y="69246"/>
                    <a:pt x="146687" y="48603"/>
                    <a:pt x="115989" y="35281"/>
                  </a:cubicBezTo>
                  <a:lnTo>
                    <a:pt x="115989" y="35281"/>
                  </a:lnTo>
                  <a:lnTo>
                    <a:pt x="76022" y="-178"/>
                  </a:lnTo>
                  <a:close/>
                </a:path>
              </a:pathLst>
            </a:custGeom>
            <a:solidFill>
              <a:srgbClr val="2F2E41"/>
            </a:solidFill>
            <a:ln w="4077" cap="flat">
              <a:noFill/>
              <a:prstDash val="solid"/>
              <a:miter/>
            </a:ln>
          </p:spPr>
          <p:txBody>
            <a:bodyPr rtlCol="0" anchor="ctr"/>
            <a:lstStyle/>
            <a:p>
              <a:endParaRPr lang="zh-CN" altLang="en-US"/>
            </a:p>
          </p:txBody>
        </p:sp>
        <p:sp>
          <p:nvSpPr>
            <p:cNvPr id="127" name="任意多边形: 形状 126"/>
            <p:cNvSpPr/>
            <p:nvPr/>
          </p:nvSpPr>
          <p:spPr>
            <a:xfrm>
              <a:off x="4691324" y="3055952"/>
              <a:ext cx="84407" cy="395125"/>
            </a:xfrm>
            <a:custGeom>
              <a:avLst/>
              <a:gdLst>
                <a:gd name="connsiteX0" fmla="*/ 30008 w 84407"/>
                <a:gd name="connsiteY0" fmla="*/ 338205 h 395125"/>
                <a:gd name="connsiteX1" fmla="*/ 6126 w 84407"/>
                <a:gd name="connsiteY1" fmla="*/ 107046 h 395125"/>
                <a:gd name="connsiteX2" fmla="*/ -177 w 84407"/>
                <a:gd name="connsiteY2" fmla="*/ 11909 h 395125"/>
                <a:gd name="connsiteX3" fmla="*/ 66666 w 84407"/>
                <a:gd name="connsiteY3" fmla="*/ -178 h 395125"/>
                <a:gd name="connsiteX4" fmla="*/ 72774 w 84407"/>
                <a:gd name="connsiteY4" fmla="*/ 106229 h 395125"/>
                <a:gd name="connsiteX5" fmla="*/ 73387 w 84407"/>
                <a:gd name="connsiteY5" fmla="*/ 338184 h 395125"/>
                <a:gd name="connsiteX6" fmla="*/ 75951 w 84407"/>
                <a:gd name="connsiteY6" fmla="*/ 384104 h 395125"/>
                <a:gd name="connsiteX7" fmla="*/ 30031 w 84407"/>
                <a:gd name="connsiteY7" fmla="*/ 386668 h 395125"/>
                <a:gd name="connsiteX8" fmla="*/ 27466 w 84407"/>
                <a:gd name="connsiteY8" fmla="*/ 340748 h 395125"/>
                <a:gd name="connsiteX9" fmla="*/ 30008 w 84407"/>
                <a:gd name="connsiteY9" fmla="*/ 338205 h 3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07" h="395125">
                  <a:moveTo>
                    <a:pt x="30008" y="338205"/>
                  </a:moveTo>
                  <a:lnTo>
                    <a:pt x="6126" y="107046"/>
                  </a:lnTo>
                  <a:lnTo>
                    <a:pt x="-177" y="11909"/>
                  </a:lnTo>
                  <a:lnTo>
                    <a:pt x="66666" y="-178"/>
                  </a:lnTo>
                  <a:cubicBezTo>
                    <a:pt x="66666" y="-178"/>
                    <a:pt x="64017" y="67849"/>
                    <a:pt x="72774" y="106229"/>
                  </a:cubicBezTo>
                  <a:cubicBezTo>
                    <a:pt x="81415" y="144103"/>
                    <a:pt x="73921" y="333130"/>
                    <a:pt x="73387" y="338184"/>
                  </a:cubicBezTo>
                  <a:cubicBezTo>
                    <a:pt x="86775" y="350156"/>
                    <a:pt x="87923" y="370715"/>
                    <a:pt x="75951" y="384104"/>
                  </a:cubicBezTo>
                  <a:cubicBezTo>
                    <a:pt x="63978" y="397493"/>
                    <a:pt x="43419" y="398641"/>
                    <a:pt x="30031" y="386668"/>
                  </a:cubicBezTo>
                  <a:cubicBezTo>
                    <a:pt x="16642" y="374696"/>
                    <a:pt x="15494" y="354137"/>
                    <a:pt x="27466" y="340748"/>
                  </a:cubicBezTo>
                  <a:cubicBezTo>
                    <a:pt x="28266" y="339854"/>
                    <a:pt x="29114" y="339005"/>
                    <a:pt x="30008" y="338205"/>
                  </a:cubicBezTo>
                  <a:close/>
                </a:path>
              </a:pathLst>
            </a:custGeom>
            <a:solidFill>
              <a:srgbClr val="A0616A"/>
            </a:solidFill>
            <a:ln w="4077" cap="flat">
              <a:noFill/>
              <a:prstDash val="solid"/>
              <a:miter/>
            </a:ln>
          </p:spPr>
          <p:txBody>
            <a:bodyPr rtlCol="0" anchor="ctr"/>
            <a:lstStyle/>
            <a:p>
              <a:endParaRPr lang="zh-CN" altLang="en-US"/>
            </a:p>
          </p:txBody>
        </p:sp>
        <p:sp>
          <p:nvSpPr>
            <p:cNvPr id="128" name="任意多边形: 形状 127"/>
            <p:cNvSpPr/>
            <p:nvPr/>
          </p:nvSpPr>
          <p:spPr>
            <a:xfrm>
              <a:off x="4641911" y="2852366"/>
              <a:ext cx="149834" cy="376496"/>
            </a:xfrm>
            <a:custGeom>
              <a:avLst/>
              <a:gdLst>
                <a:gd name="connsiteX0" fmla="*/ -177 w 149834"/>
                <a:gd name="connsiteY0" fmla="*/ 191713 h 376496"/>
                <a:gd name="connsiteX1" fmla="*/ 18444 w 149834"/>
                <a:gd name="connsiteY1" fmla="*/ 231554 h 376496"/>
                <a:gd name="connsiteX2" fmla="*/ 24943 w 149834"/>
                <a:gd name="connsiteY2" fmla="*/ 245429 h 376496"/>
                <a:gd name="connsiteX3" fmla="*/ 42445 w 149834"/>
                <a:gd name="connsiteY3" fmla="*/ 337082 h 376496"/>
                <a:gd name="connsiteX4" fmla="*/ 51181 w 149834"/>
                <a:gd name="connsiteY4" fmla="*/ 346362 h 376496"/>
                <a:gd name="connsiteX5" fmla="*/ 58708 w 149834"/>
                <a:gd name="connsiteY5" fmla="*/ 376319 h 376496"/>
                <a:gd name="connsiteX6" fmla="*/ 62245 w 149834"/>
                <a:gd name="connsiteY6" fmla="*/ 375593 h 376496"/>
                <a:gd name="connsiteX7" fmla="*/ 126027 w 149834"/>
                <a:gd name="connsiteY7" fmla="*/ 362383 h 376496"/>
                <a:gd name="connsiteX8" fmla="*/ 144617 w 149834"/>
                <a:gd name="connsiteY8" fmla="*/ 358544 h 376496"/>
                <a:gd name="connsiteX9" fmla="*/ 138209 w 149834"/>
                <a:gd name="connsiteY9" fmla="*/ 314320 h 376496"/>
                <a:gd name="connsiteX10" fmla="*/ 135912 w 149834"/>
                <a:gd name="connsiteY10" fmla="*/ 310995 h 376496"/>
                <a:gd name="connsiteX11" fmla="*/ 97854 w 149834"/>
                <a:gd name="connsiteY11" fmla="*/ 82921 h 376496"/>
                <a:gd name="connsiteX12" fmla="*/ 70195 w 149834"/>
                <a:gd name="connsiteY12" fmla="*/ 41991 h 376496"/>
                <a:gd name="connsiteX13" fmla="*/ 70134 w 149834"/>
                <a:gd name="connsiteY13" fmla="*/ 41931 h 376496"/>
                <a:gd name="connsiteX14" fmla="*/ 46375 w 149834"/>
                <a:gd name="connsiteY14" fmla="*/ 3027 h 376496"/>
                <a:gd name="connsiteX15" fmla="*/ 44924 w 149834"/>
                <a:gd name="connsiteY15" fmla="*/ 639 h 376496"/>
                <a:gd name="connsiteX16" fmla="*/ 43292 w 149834"/>
                <a:gd name="connsiteY16" fmla="*/ -178 h 37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834" h="376496">
                  <a:moveTo>
                    <a:pt x="-177" y="191713"/>
                  </a:moveTo>
                  <a:lnTo>
                    <a:pt x="18444" y="231554"/>
                  </a:lnTo>
                  <a:lnTo>
                    <a:pt x="24943" y="245429"/>
                  </a:lnTo>
                  <a:lnTo>
                    <a:pt x="42445" y="337082"/>
                  </a:lnTo>
                  <a:lnTo>
                    <a:pt x="51181" y="346362"/>
                  </a:lnTo>
                  <a:lnTo>
                    <a:pt x="58708" y="376319"/>
                  </a:lnTo>
                  <a:lnTo>
                    <a:pt x="62245" y="375593"/>
                  </a:lnTo>
                  <a:lnTo>
                    <a:pt x="126027" y="362383"/>
                  </a:lnTo>
                  <a:lnTo>
                    <a:pt x="144617" y="358544"/>
                  </a:lnTo>
                  <a:cubicBezTo>
                    <a:pt x="153255" y="344152"/>
                    <a:pt x="150577" y="325669"/>
                    <a:pt x="138209" y="314320"/>
                  </a:cubicBezTo>
                  <a:cubicBezTo>
                    <a:pt x="136940" y="313171"/>
                    <a:pt x="135881" y="312053"/>
                    <a:pt x="135912" y="310995"/>
                  </a:cubicBezTo>
                  <a:cubicBezTo>
                    <a:pt x="136970" y="247243"/>
                    <a:pt x="133070" y="130833"/>
                    <a:pt x="97854" y="82921"/>
                  </a:cubicBezTo>
                  <a:cubicBezTo>
                    <a:pt x="86669" y="67716"/>
                    <a:pt x="79959" y="52571"/>
                    <a:pt x="70195" y="41991"/>
                  </a:cubicBezTo>
                  <a:cubicBezTo>
                    <a:pt x="70165" y="41961"/>
                    <a:pt x="70165" y="41931"/>
                    <a:pt x="70134" y="41931"/>
                  </a:cubicBezTo>
                  <a:lnTo>
                    <a:pt x="46375" y="3027"/>
                  </a:lnTo>
                  <a:lnTo>
                    <a:pt x="44924" y="639"/>
                  </a:lnTo>
                  <a:lnTo>
                    <a:pt x="43292" y="-178"/>
                  </a:lnTo>
                  <a:close/>
                </a:path>
              </a:pathLst>
            </a:custGeom>
            <a:solidFill>
              <a:srgbClr val="9ABEAF"/>
            </a:solidFill>
            <a:ln w="4077" cap="flat">
              <a:noFill/>
              <a:prstDash val="solid"/>
              <a:miter/>
            </a:ln>
          </p:spPr>
          <p:txBody>
            <a:bodyPr rtlCol="0" anchor="ctr"/>
            <a:lstStyle/>
            <a:p>
              <a:endParaRPr lang="zh-CN" altLang="en-US"/>
            </a:p>
          </p:txBody>
        </p:sp>
        <p:sp>
          <p:nvSpPr>
            <p:cNvPr id="129" name="任意多边形: 形状 128"/>
            <p:cNvSpPr/>
            <p:nvPr/>
          </p:nvSpPr>
          <p:spPr>
            <a:xfrm>
              <a:off x="4444796" y="2583610"/>
              <a:ext cx="175117" cy="175117"/>
            </a:xfrm>
            <a:custGeom>
              <a:avLst/>
              <a:gdLst>
                <a:gd name="connsiteX0" fmla="*/ 175118 w 175117"/>
                <a:gd name="connsiteY0" fmla="*/ 87559 h 175117"/>
                <a:gd name="connsiteX1" fmla="*/ 87559 w 175117"/>
                <a:gd name="connsiteY1" fmla="*/ 175117 h 175117"/>
                <a:gd name="connsiteX2" fmla="*/ 0 w 175117"/>
                <a:gd name="connsiteY2" fmla="*/ 87559 h 175117"/>
                <a:gd name="connsiteX3" fmla="*/ 87559 w 175117"/>
                <a:gd name="connsiteY3" fmla="*/ 0 h 175117"/>
                <a:gd name="connsiteX4" fmla="*/ 175118 w 175117"/>
                <a:gd name="connsiteY4" fmla="*/ 87559 h 175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17" h="175117">
                  <a:moveTo>
                    <a:pt x="175118" y="87559"/>
                  </a:moveTo>
                  <a:cubicBezTo>
                    <a:pt x="175118" y="135916"/>
                    <a:pt x="135916" y="175117"/>
                    <a:pt x="87559" y="175117"/>
                  </a:cubicBezTo>
                  <a:cubicBezTo>
                    <a:pt x="39201" y="175117"/>
                    <a:pt x="0" y="135916"/>
                    <a:pt x="0" y="87559"/>
                  </a:cubicBezTo>
                  <a:cubicBezTo>
                    <a:pt x="0" y="39201"/>
                    <a:pt x="39201" y="0"/>
                    <a:pt x="87559" y="0"/>
                  </a:cubicBezTo>
                  <a:cubicBezTo>
                    <a:pt x="135916" y="0"/>
                    <a:pt x="175118" y="39201"/>
                    <a:pt x="175118" y="87559"/>
                  </a:cubicBezTo>
                  <a:close/>
                </a:path>
              </a:pathLst>
            </a:custGeom>
            <a:solidFill>
              <a:srgbClr val="A0616A"/>
            </a:solidFill>
            <a:ln w="4077" cap="flat">
              <a:noFill/>
              <a:prstDash val="solid"/>
              <a:miter/>
            </a:ln>
          </p:spPr>
          <p:txBody>
            <a:bodyPr rtlCol="0" anchor="ctr"/>
            <a:lstStyle/>
            <a:p>
              <a:endParaRPr lang="zh-CN" altLang="en-US"/>
            </a:p>
          </p:txBody>
        </p:sp>
        <p:sp>
          <p:nvSpPr>
            <p:cNvPr id="130" name="任意多边形: 形状 129"/>
            <p:cNvSpPr/>
            <p:nvPr/>
          </p:nvSpPr>
          <p:spPr>
            <a:xfrm>
              <a:off x="4425174" y="2538953"/>
              <a:ext cx="213481" cy="199923"/>
            </a:xfrm>
            <a:custGeom>
              <a:avLst/>
              <a:gdLst>
                <a:gd name="connsiteX0" fmla="*/ 210973 w 213481"/>
                <a:gd name="connsiteY0" fmla="*/ 113198 h 199923"/>
                <a:gd name="connsiteX1" fmla="*/ 208190 w 213481"/>
                <a:gd name="connsiteY1" fmla="*/ 62452 h 199923"/>
                <a:gd name="connsiteX2" fmla="*/ 169193 w 213481"/>
                <a:gd name="connsiteY2" fmla="*/ 36607 h 199923"/>
                <a:gd name="connsiteX3" fmla="*/ 163585 w 213481"/>
                <a:gd name="connsiteY3" fmla="*/ 18634 h 199923"/>
                <a:gd name="connsiteX4" fmla="*/ 144430 w 213481"/>
                <a:gd name="connsiteY4" fmla="*/ 9628 h 199923"/>
                <a:gd name="connsiteX5" fmla="*/ 94047 w 213481"/>
                <a:gd name="connsiteY5" fmla="*/ -176 h 199923"/>
                <a:gd name="connsiteX6" fmla="*/ 46734 w 213481"/>
                <a:gd name="connsiteY6" fmla="*/ 18153 h 199923"/>
                <a:gd name="connsiteX7" fmla="*/ 46475 w 213481"/>
                <a:gd name="connsiteY7" fmla="*/ 18533 h 199923"/>
                <a:gd name="connsiteX8" fmla="*/ 43303 w 213481"/>
                <a:gd name="connsiteY8" fmla="*/ 26107 h 199923"/>
                <a:gd name="connsiteX9" fmla="*/ 38610 w 213481"/>
                <a:gd name="connsiteY9" fmla="*/ 30427 h 199923"/>
                <a:gd name="connsiteX10" fmla="*/ 32263 w 213481"/>
                <a:gd name="connsiteY10" fmla="*/ 29649 h 199923"/>
                <a:gd name="connsiteX11" fmla="*/ 22738 w 213481"/>
                <a:gd name="connsiteY11" fmla="*/ 31918 h 199923"/>
                <a:gd name="connsiteX12" fmla="*/ 21718 w 213481"/>
                <a:gd name="connsiteY12" fmla="*/ 35229 h 199923"/>
                <a:gd name="connsiteX13" fmla="*/ 21549 w 213481"/>
                <a:gd name="connsiteY13" fmla="*/ 38461 h 199923"/>
                <a:gd name="connsiteX14" fmla="*/ 17006 w 213481"/>
                <a:gd name="connsiteY14" fmla="*/ 36650 h 199923"/>
                <a:gd name="connsiteX15" fmla="*/ 8020 w 213481"/>
                <a:gd name="connsiteY15" fmla="*/ 40464 h 199923"/>
                <a:gd name="connsiteX16" fmla="*/ 7615 w 213481"/>
                <a:gd name="connsiteY16" fmla="*/ 44211 h 199923"/>
                <a:gd name="connsiteX17" fmla="*/ 8220 w 213481"/>
                <a:gd name="connsiteY17" fmla="*/ 48055 h 199923"/>
                <a:gd name="connsiteX18" fmla="*/ 2582 w 213481"/>
                <a:gd name="connsiteY18" fmla="*/ 49326 h 199923"/>
                <a:gd name="connsiteX19" fmla="*/ 174 w 213481"/>
                <a:gd name="connsiteY19" fmla="*/ 56926 h 199923"/>
                <a:gd name="connsiteX20" fmla="*/ 17677 w 213481"/>
                <a:gd name="connsiteY20" fmla="*/ 83072 h 199923"/>
                <a:gd name="connsiteX21" fmla="*/ 29559 w 213481"/>
                <a:gd name="connsiteY21" fmla="*/ 91151 h 199923"/>
                <a:gd name="connsiteX22" fmla="*/ 32357 w 213481"/>
                <a:gd name="connsiteY22" fmla="*/ 92436 h 199923"/>
                <a:gd name="connsiteX23" fmla="*/ 142520 w 213481"/>
                <a:gd name="connsiteY23" fmla="*/ 117391 h 199923"/>
                <a:gd name="connsiteX24" fmla="*/ 135679 w 213481"/>
                <a:gd name="connsiteY24" fmla="*/ 139339 h 199923"/>
                <a:gd name="connsiteX25" fmla="*/ 145951 w 213481"/>
                <a:gd name="connsiteY25" fmla="*/ 161980 h 199923"/>
                <a:gd name="connsiteX26" fmla="*/ 150870 w 213481"/>
                <a:gd name="connsiteY26" fmla="*/ 164234 h 199923"/>
                <a:gd name="connsiteX27" fmla="*/ 155587 w 213481"/>
                <a:gd name="connsiteY27" fmla="*/ 166417 h 199923"/>
                <a:gd name="connsiteX28" fmla="*/ 160559 w 213481"/>
                <a:gd name="connsiteY28" fmla="*/ 186605 h 199923"/>
                <a:gd name="connsiteX29" fmla="*/ 154981 w 213481"/>
                <a:gd name="connsiteY29" fmla="*/ 191924 h 199923"/>
                <a:gd name="connsiteX30" fmla="*/ 162540 w 213481"/>
                <a:gd name="connsiteY30" fmla="*/ 199744 h 199923"/>
                <a:gd name="connsiteX31" fmla="*/ 173265 w 213481"/>
                <a:gd name="connsiteY31" fmla="*/ 193399 h 199923"/>
                <a:gd name="connsiteX32" fmla="*/ 210973 w 213481"/>
                <a:gd name="connsiteY32" fmla="*/ 113198 h 19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3481" h="199923">
                  <a:moveTo>
                    <a:pt x="210973" y="113198"/>
                  </a:moveTo>
                  <a:cubicBezTo>
                    <a:pt x="213538" y="98484"/>
                    <a:pt x="215536" y="79409"/>
                    <a:pt x="208190" y="62452"/>
                  </a:cubicBezTo>
                  <a:cubicBezTo>
                    <a:pt x="201983" y="48182"/>
                    <a:pt x="186454" y="34802"/>
                    <a:pt x="169193" y="36607"/>
                  </a:cubicBezTo>
                  <a:cubicBezTo>
                    <a:pt x="170862" y="30037"/>
                    <a:pt x="168693" y="23088"/>
                    <a:pt x="163585" y="18634"/>
                  </a:cubicBezTo>
                  <a:cubicBezTo>
                    <a:pt x="157963" y="14221"/>
                    <a:pt x="151414" y="11142"/>
                    <a:pt x="144430" y="9628"/>
                  </a:cubicBezTo>
                  <a:cubicBezTo>
                    <a:pt x="128206" y="4859"/>
                    <a:pt x="111400" y="-84"/>
                    <a:pt x="94047" y="-176"/>
                  </a:cubicBezTo>
                  <a:cubicBezTo>
                    <a:pt x="74572" y="-282"/>
                    <a:pt x="57316" y="6390"/>
                    <a:pt x="46734" y="18153"/>
                  </a:cubicBezTo>
                  <a:lnTo>
                    <a:pt x="46475" y="18533"/>
                  </a:lnTo>
                  <a:lnTo>
                    <a:pt x="43303" y="26107"/>
                  </a:lnTo>
                  <a:cubicBezTo>
                    <a:pt x="42444" y="28163"/>
                    <a:pt x="40730" y="29741"/>
                    <a:pt x="38610" y="30427"/>
                  </a:cubicBezTo>
                  <a:cubicBezTo>
                    <a:pt x="36484" y="31127"/>
                    <a:pt x="34157" y="30842"/>
                    <a:pt x="32263" y="29649"/>
                  </a:cubicBezTo>
                  <a:cubicBezTo>
                    <a:pt x="29006" y="27646"/>
                    <a:pt x="24742" y="28661"/>
                    <a:pt x="22738" y="31918"/>
                  </a:cubicBezTo>
                  <a:cubicBezTo>
                    <a:pt x="22123" y="32918"/>
                    <a:pt x="21772" y="34057"/>
                    <a:pt x="21718" y="35229"/>
                  </a:cubicBezTo>
                  <a:lnTo>
                    <a:pt x="21549" y="38461"/>
                  </a:lnTo>
                  <a:lnTo>
                    <a:pt x="17006" y="36650"/>
                  </a:lnTo>
                  <a:cubicBezTo>
                    <a:pt x="13471" y="35222"/>
                    <a:pt x="9448" y="36929"/>
                    <a:pt x="8020" y="40464"/>
                  </a:cubicBezTo>
                  <a:cubicBezTo>
                    <a:pt x="7540" y="41651"/>
                    <a:pt x="7400" y="42948"/>
                    <a:pt x="7615" y="44211"/>
                  </a:cubicBezTo>
                  <a:lnTo>
                    <a:pt x="8220" y="48055"/>
                  </a:lnTo>
                  <a:cubicBezTo>
                    <a:pt x="6246" y="47697"/>
                    <a:pt x="4211" y="48156"/>
                    <a:pt x="2582" y="49326"/>
                  </a:cubicBezTo>
                  <a:cubicBezTo>
                    <a:pt x="213" y="51067"/>
                    <a:pt x="-760" y="54138"/>
                    <a:pt x="174" y="56926"/>
                  </a:cubicBezTo>
                  <a:cubicBezTo>
                    <a:pt x="3699" y="66983"/>
                    <a:pt x="9722" y="75980"/>
                    <a:pt x="17677" y="83072"/>
                  </a:cubicBezTo>
                  <a:cubicBezTo>
                    <a:pt x="21247" y="86299"/>
                    <a:pt x="25245" y="89017"/>
                    <a:pt x="29559" y="91151"/>
                  </a:cubicBezTo>
                  <a:cubicBezTo>
                    <a:pt x="30456" y="91603"/>
                    <a:pt x="31389" y="92032"/>
                    <a:pt x="32357" y="92436"/>
                  </a:cubicBezTo>
                  <a:cubicBezTo>
                    <a:pt x="67251" y="107397"/>
                    <a:pt x="104586" y="115855"/>
                    <a:pt x="142520" y="117391"/>
                  </a:cubicBezTo>
                  <a:cubicBezTo>
                    <a:pt x="138933" y="124234"/>
                    <a:pt x="136615" y="131670"/>
                    <a:pt x="135679" y="139339"/>
                  </a:cubicBezTo>
                  <a:cubicBezTo>
                    <a:pt x="134623" y="148210"/>
                    <a:pt x="138581" y="156932"/>
                    <a:pt x="145951" y="161980"/>
                  </a:cubicBezTo>
                  <a:cubicBezTo>
                    <a:pt x="147520" y="162877"/>
                    <a:pt x="149166" y="163631"/>
                    <a:pt x="150870" y="164234"/>
                  </a:cubicBezTo>
                  <a:cubicBezTo>
                    <a:pt x="152498" y="164834"/>
                    <a:pt x="154075" y="165565"/>
                    <a:pt x="155587" y="166417"/>
                  </a:cubicBezTo>
                  <a:cubicBezTo>
                    <a:pt x="162534" y="170619"/>
                    <a:pt x="164760" y="179658"/>
                    <a:pt x="160559" y="186605"/>
                  </a:cubicBezTo>
                  <a:cubicBezTo>
                    <a:pt x="159206" y="188843"/>
                    <a:pt x="157280" y="190679"/>
                    <a:pt x="154981" y="191924"/>
                  </a:cubicBezTo>
                  <a:cubicBezTo>
                    <a:pt x="154981" y="191924"/>
                    <a:pt x="161498" y="199879"/>
                    <a:pt x="162540" y="199744"/>
                  </a:cubicBezTo>
                  <a:cubicBezTo>
                    <a:pt x="166691" y="198802"/>
                    <a:pt x="170442" y="196583"/>
                    <a:pt x="173265" y="193399"/>
                  </a:cubicBezTo>
                  <a:cubicBezTo>
                    <a:pt x="192228" y="174987"/>
                    <a:pt x="204915" y="148019"/>
                    <a:pt x="210973" y="113198"/>
                  </a:cubicBezTo>
                  <a:close/>
                </a:path>
              </a:pathLst>
            </a:custGeom>
            <a:solidFill>
              <a:srgbClr val="2F2E41"/>
            </a:solidFill>
            <a:ln w="4077" cap="flat">
              <a:noFill/>
              <a:prstDash val="solid"/>
              <a:miter/>
            </a:ln>
          </p:spPr>
          <p:txBody>
            <a:bodyPr rtlCol="0" anchor="ctr"/>
            <a:lstStyle/>
            <a:p>
              <a:endParaRPr lang="zh-CN" altLang="en-US"/>
            </a:p>
          </p:txBody>
        </p:sp>
        <p:sp>
          <p:nvSpPr>
            <p:cNvPr id="133" name="任意多边形: 形状 132"/>
            <p:cNvSpPr/>
            <p:nvPr/>
          </p:nvSpPr>
          <p:spPr>
            <a:xfrm>
              <a:off x="3245256" y="3408463"/>
              <a:ext cx="72161" cy="167430"/>
            </a:xfrm>
            <a:custGeom>
              <a:avLst/>
              <a:gdLst>
                <a:gd name="connsiteX0" fmla="*/ 38216 w 72161"/>
                <a:gd name="connsiteY0" fmla="*/ 167241 h 167430"/>
                <a:gd name="connsiteX1" fmla="*/ 2542 w 72161"/>
                <a:gd name="connsiteY1" fmla="*/ 133484 h 167430"/>
                <a:gd name="connsiteX2" fmla="*/ -165 w 72161"/>
                <a:gd name="connsiteY2" fmla="*/ 35465 h 167430"/>
                <a:gd name="connsiteX3" fmla="*/ 33637 w 72161"/>
                <a:gd name="connsiteY3" fmla="*/ -165 h 167430"/>
                <a:gd name="connsiteX4" fmla="*/ 69265 w 72161"/>
                <a:gd name="connsiteY4" fmla="*/ 33548 h 167430"/>
                <a:gd name="connsiteX5" fmla="*/ 71972 w 72161"/>
                <a:gd name="connsiteY5" fmla="*/ 131567 h 167430"/>
                <a:gd name="connsiteX6" fmla="*/ 38216 w 72161"/>
                <a:gd name="connsiteY6" fmla="*/ 167241 h 16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61" h="167430">
                  <a:moveTo>
                    <a:pt x="38216" y="167241"/>
                  </a:moveTo>
                  <a:cubicBezTo>
                    <a:pt x="19052" y="167748"/>
                    <a:pt x="3093" y="152647"/>
                    <a:pt x="2542" y="133484"/>
                  </a:cubicBezTo>
                  <a:lnTo>
                    <a:pt x="-165" y="35465"/>
                  </a:lnTo>
                  <a:cubicBezTo>
                    <a:pt x="-670" y="16292"/>
                    <a:pt x="14464" y="340"/>
                    <a:pt x="33637" y="-165"/>
                  </a:cubicBezTo>
                  <a:cubicBezTo>
                    <a:pt x="52776" y="-669"/>
                    <a:pt x="68712" y="14411"/>
                    <a:pt x="69265" y="33548"/>
                  </a:cubicBezTo>
                  <a:lnTo>
                    <a:pt x="71972" y="131567"/>
                  </a:lnTo>
                  <a:cubicBezTo>
                    <a:pt x="72479" y="150731"/>
                    <a:pt x="57378" y="166689"/>
                    <a:pt x="38216" y="167241"/>
                  </a:cubicBezTo>
                  <a:close/>
                </a:path>
              </a:pathLst>
            </a:custGeom>
            <a:solidFill>
              <a:srgbClr val="3F3D56"/>
            </a:solidFill>
            <a:ln w="4077" cap="flat">
              <a:noFill/>
              <a:prstDash val="solid"/>
              <a:miter/>
            </a:ln>
          </p:spPr>
          <p:txBody>
            <a:bodyPr rtlCol="0" anchor="ctr"/>
            <a:lstStyle/>
            <a:p>
              <a:endParaRPr lang="zh-CN" altLang="en-US"/>
            </a:p>
          </p:txBody>
        </p:sp>
        <p:sp>
          <p:nvSpPr>
            <p:cNvPr id="134" name="任意多边形: 形状 133"/>
            <p:cNvSpPr/>
            <p:nvPr/>
          </p:nvSpPr>
          <p:spPr>
            <a:xfrm>
              <a:off x="1879014" y="2903361"/>
              <a:ext cx="3305984" cy="1030760"/>
            </a:xfrm>
            <a:custGeom>
              <a:avLst/>
              <a:gdLst>
                <a:gd name="connsiteX0" fmla="*/ 2936001 w 3305984"/>
                <a:gd name="connsiteY0" fmla="*/ 1030583 h 1030760"/>
                <a:gd name="connsiteX1" fmla="*/ 2762538 w 3305984"/>
                <a:gd name="connsiteY1" fmla="*/ 1024602 h 1030760"/>
                <a:gd name="connsiteX2" fmla="*/ 1576154 w 3305984"/>
                <a:gd name="connsiteY2" fmla="*/ 822393 h 1030760"/>
                <a:gd name="connsiteX3" fmla="*/ 433857 w 3305984"/>
                <a:gd name="connsiteY3" fmla="*/ 443510 h 1030760"/>
                <a:gd name="connsiteX4" fmla="*/ 103998 w 3305984"/>
                <a:gd name="connsiteY4" fmla="*/ 259052 h 1030760"/>
                <a:gd name="connsiteX5" fmla="*/ 1758 w 3305984"/>
                <a:gd name="connsiteY5" fmla="*/ 103171 h 1030760"/>
                <a:gd name="connsiteX6" fmla="*/ 361560 w 3305984"/>
                <a:gd name="connsiteY6" fmla="*/ -178 h 1030760"/>
                <a:gd name="connsiteX7" fmla="*/ 361611 w 3305984"/>
                <a:gd name="connsiteY7" fmla="*/ 12079 h 1030760"/>
                <a:gd name="connsiteX8" fmla="*/ 13652 w 3305984"/>
                <a:gd name="connsiteY8" fmla="*/ 106140 h 1030760"/>
                <a:gd name="connsiteX9" fmla="*/ 438918 w 3305984"/>
                <a:gd name="connsiteY9" fmla="*/ 432346 h 1030760"/>
                <a:gd name="connsiteX10" fmla="*/ 1579122 w 3305984"/>
                <a:gd name="connsiteY10" fmla="*/ 810503 h 1030760"/>
                <a:gd name="connsiteX11" fmla="*/ 2763316 w 3305984"/>
                <a:gd name="connsiteY11" fmla="*/ 1012369 h 1030760"/>
                <a:gd name="connsiteX12" fmla="*/ 3291980 w 3305984"/>
                <a:gd name="connsiteY12" fmla="*/ 924208 h 1030760"/>
                <a:gd name="connsiteX13" fmla="*/ 2999080 w 3305984"/>
                <a:gd name="connsiteY13" fmla="*/ 661914 h 1030760"/>
                <a:gd name="connsiteX14" fmla="*/ 3004714 w 3305984"/>
                <a:gd name="connsiteY14" fmla="*/ 651030 h 1030760"/>
                <a:gd name="connsiteX15" fmla="*/ 3303874 w 3305984"/>
                <a:gd name="connsiteY15" fmla="*/ 927176 h 1030760"/>
                <a:gd name="connsiteX16" fmla="*/ 3140385 w 3305984"/>
                <a:gd name="connsiteY16" fmla="*/ 1016746 h 1030760"/>
                <a:gd name="connsiteX17" fmla="*/ 2936001 w 3305984"/>
                <a:gd name="connsiteY17" fmla="*/ 1030583 h 103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05984" h="1030760">
                  <a:moveTo>
                    <a:pt x="2936001" y="1030583"/>
                  </a:moveTo>
                  <a:cubicBezTo>
                    <a:pt x="2883247" y="1030583"/>
                    <a:pt x="2825425" y="1028589"/>
                    <a:pt x="2762538" y="1024602"/>
                  </a:cubicBezTo>
                  <a:cubicBezTo>
                    <a:pt x="2437261" y="1003946"/>
                    <a:pt x="2015929" y="932132"/>
                    <a:pt x="1576154" y="822393"/>
                  </a:cubicBezTo>
                  <a:cubicBezTo>
                    <a:pt x="1136381" y="712654"/>
                    <a:pt x="730703" y="578094"/>
                    <a:pt x="433857" y="443510"/>
                  </a:cubicBezTo>
                  <a:cubicBezTo>
                    <a:pt x="289254" y="377947"/>
                    <a:pt x="178272" y="315888"/>
                    <a:pt x="103998" y="259052"/>
                  </a:cubicBezTo>
                  <a:cubicBezTo>
                    <a:pt x="25361" y="198882"/>
                    <a:pt x="-9036" y="146434"/>
                    <a:pt x="1758" y="103171"/>
                  </a:cubicBezTo>
                  <a:cubicBezTo>
                    <a:pt x="22791" y="18888"/>
                    <a:pt x="209029" y="449"/>
                    <a:pt x="361560" y="-178"/>
                  </a:cubicBezTo>
                  <a:lnTo>
                    <a:pt x="361611" y="12079"/>
                  </a:lnTo>
                  <a:cubicBezTo>
                    <a:pt x="152147" y="12939"/>
                    <a:pt x="28573" y="46345"/>
                    <a:pt x="13652" y="106140"/>
                  </a:cubicBezTo>
                  <a:cubicBezTo>
                    <a:pt x="-5354" y="182298"/>
                    <a:pt x="149651" y="301193"/>
                    <a:pt x="438918" y="432346"/>
                  </a:cubicBezTo>
                  <a:cubicBezTo>
                    <a:pt x="735112" y="566635"/>
                    <a:pt x="1140043" y="700936"/>
                    <a:pt x="1579122" y="810503"/>
                  </a:cubicBezTo>
                  <a:cubicBezTo>
                    <a:pt x="2018199" y="920066"/>
                    <a:pt x="2438755" y="991757"/>
                    <a:pt x="2763316" y="1012369"/>
                  </a:cubicBezTo>
                  <a:cubicBezTo>
                    <a:pt x="3080277" y="1032502"/>
                    <a:pt x="3272976" y="1000367"/>
                    <a:pt x="3291980" y="924208"/>
                  </a:cubicBezTo>
                  <a:cubicBezTo>
                    <a:pt x="3307758" y="860975"/>
                    <a:pt x="3203737" y="767827"/>
                    <a:pt x="2999080" y="661914"/>
                  </a:cubicBezTo>
                  <a:lnTo>
                    <a:pt x="3004714" y="651030"/>
                  </a:lnTo>
                  <a:cubicBezTo>
                    <a:pt x="3153420" y="727987"/>
                    <a:pt x="3326034" y="838364"/>
                    <a:pt x="3303874" y="927176"/>
                  </a:cubicBezTo>
                  <a:cubicBezTo>
                    <a:pt x="3293078" y="970439"/>
                    <a:pt x="3238073" y="1000575"/>
                    <a:pt x="3140385" y="1016746"/>
                  </a:cubicBezTo>
                  <a:cubicBezTo>
                    <a:pt x="3084700" y="1025963"/>
                    <a:pt x="3016303" y="1030583"/>
                    <a:pt x="2936001" y="1030583"/>
                  </a:cubicBezTo>
                  <a:close/>
                </a:path>
              </a:pathLst>
            </a:custGeom>
            <a:solidFill>
              <a:srgbClr val="CCCCCC"/>
            </a:solidFill>
            <a:ln w="4077" cap="flat">
              <a:noFill/>
              <a:prstDash val="solid"/>
              <a:miter/>
            </a:ln>
          </p:spPr>
          <p:txBody>
            <a:bodyPr rtlCol="0" anchor="ctr"/>
            <a:lstStyle/>
            <a:p>
              <a:endParaRPr lang="zh-CN" altLang="en-US"/>
            </a:p>
          </p:txBody>
        </p:sp>
        <p:sp>
          <p:nvSpPr>
            <p:cNvPr id="135" name="任意多边形: 形状 134"/>
            <p:cNvSpPr/>
            <p:nvPr/>
          </p:nvSpPr>
          <p:spPr>
            <a:xfrm>
              <a:off x="1927501" y="2703922"/>
              <a:ext cx="1880493" cy="1149904"/>
            </a:xfrm>
            <a:custGeom>
              <a:avLst/>
              <a:gdLst>
                <a:gd name="connsiteX0" fmla="*/ 87614 w 1880493"/>
                <a:gd name="connsiteY0" fmla="*/ 1149727 h 1149904"/>
                <a:gd name="connsiteX1" fmla="*/ 6491 w 1880493"/>
                <a:gd name="connsiteY1" fmla="*/ 1118645 h 1149904"/>
                <a:gd name="connsiteX2" fmla="*/ 124734 w 1880493"/>
                <a:gd name="connsiteY2" fmla="*/ 905982 h 1149904"/>
                <a:gd name="connsiteX3" fmla="*/ 133320 w 1880493"/>
                <a:gd name="connsiteY3" fmla="*/ 914728 h 1149904"/>
                <a:gd name="connsiteX4" fmla="*/ 17080 w 1880493"/>
                <a:gd name="connsiteY4" fmla="*/ 1112477 h 1149904"/>
                <a:gd name="connsiteX5" fmla="*/ 125957 w 1880493"/>
                <a:gd name="connsiteY5" fmla="*/ 1134964 h 1149904"/>
                <a:gd name="connsiteX6" fmla="*/ 355048 w 1880493"/>
                <a:gd name="connsiteY6" fmla="*/ 1073455 h 1149904"/>
                <a:gd name="connsiteX7" fmla="*/ 1037622 w 1880493"/>
                <a:gd name="connsiteY7" fmla="*/ 742252 h 1149904"/>
                <a:gd name="connsiteX8" fmla="*/ 1662432 w 1880493"/>
                <a:gd name="connsiteY8" fmla="*/ 311887 h 1149904"/>
                <a:gd name="connsiteX9" fmla="*/ 1743244 w 1880493"/>
                <a:gd name="connsiteY9" fmla="*/ 238462 h 1149904"/>
                <a:gd name="connsiteX10" fmla="*/ 1828944 w 1880493"/>
                <a:gd name="connsiteY10" fmla="*/ 142949 h 1149904"/>
                <a:gd name="connsiteX11" fmla="*/ 1863092 w 1880493"/>
                <a:gd name="connsiteY11" fmla="*/ 37152 h 1149904"/>
                <a:gd name="connsiteX12" fmla="*/ 1613227 w 1880493"/>
                <a:gd name="connsiteY12" fmla="*/ 46766 h 1149904"/>
                <a:gd name="connsiteX13" fmla="*/ 1609672 w 1880493"/>
                <a:gd name="connsiteY13" fmla="*/ 35036 h 1149904"/>
                <a:gd name="connsiteX14" fmla="*/ 1873683 w 1880493"/>
                <a:gd name="connsiteY14" fmla="*/ 30984 h 1149904"/>
                <a:gd name="connsiteX15" fmla="*/ 1838815 w 1880493"/>
                <a:gd name="connsiteY15" fmla="*/ 150219 h 1149904"/>
                <a:gd name="connsiteX16" fmla="*/ 1751795 w 1880493"/>
                <a:gd name="connsiteY16" fmla="*/ 247244 h 1149904"/>
                <a:gd name="connsiteX17" fmla="*/ 1670408 w 1880493"/>
                <a:gd name="connsiteY17" fmla="*/ 321193 h 1149904"/>
                <a:gd name="connsiteX18" fmla="*/ 1043791 w 1880493"/>
                <a:gd name="connsiteY18" fmla="*/ 752841 h 1149904"/>
                <a:gd name="connsiteX19" fmla="*/ 359210 w 1880493"/>
                <a:gd name="connsiteY19" fmla="*/ 1084986 h 1149904"/>
                <a:gd name="connsiteX20" fmla="*/ 127409 w 1880493"/>
                <a:gd name="connsiteY20" fmla="*/ 1147133 h 1149904"/>
                <a:gd name="connsiteX21" fmla="*/ 87614 w 1880493"/>
                <a:gd name="connsiteY21" fmla="*/ 1149727 h 114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0493" h="1149904">
                  <a:moveTo>
                    <a:pt x="87614" y="1149727"/>
                  </a:moveTo>
                  <a:cubicBezTo>
                    <a:pt x="45751" y="1149727"/>
                    <a:pt x="18536" y="1139325"/>
                    <a:pt x="6491" y="1118645"/>
                  </a:cubicBezTo>
                  <a:cubicBezTo>
                    <a:pt x="-17264" y="1077868"/>
                    <a:pt x="22520" y="1006317"/>
                    <a:pt x="124734" y="905982"/>
                  </a:cubicBezTo>
                  <a:lnTo>
                    <a:pt x="133320" y="914728"/>
                  </a:lnTo>
                  <a:cubicBezTo>
                    <a:pt x="38374" y="1007933"/>
                    <a:pt x="-2908" y="1078159"/>
                    <a:pt x="17080" y="1112477"/>
                  </a:cubicBezTo>
                  <a:cubicBezTo>
                    <a:pt x="29728" y="1134182"/>
                    <a:pt x="67369" y="1141962"/>
                    <a:pt x="125957" y="1134964"/>
                  </a:cubicBezTo>
                  <a:cubicBezTo>
                    <a:pt x="184118" y="1128021"/>
                    <a:pt x="261195" y="1107326"/>
                    <a:pt x="355048" y="1073455"/>
                  </a:cubicBezTo>
                  <a:cubicBezTo>
                    <a:pt x="548264" y="1003723"/>
                    <a:pt x="790674" y="886100"/>
                    <a:pt x="1037622" y="742252"/>
                  </a:cubicBezTo>
                  <a:cubicBezTo>
                    <a:pt x="1284563" y="598407"/>
                    <a:pt x="1506456" y="445565"/>
                    <a:pt x="1662432" y="311887"/>
                  </a:cubicBezTo>
                  <a:cubicBezTo>
                    <a:pt x="1692391" y="286205"/>
                    <a:pt x="1719580" y="261500"/>
                    <a:pt x="1743244" y="238462"/>
                  </a:cubicBezTo>
                  <a:cubicBezTo>
                    <a:pt x="1774308" y="208957"/>
                    <a:pt x="1802966" y="177017"/>
                    <a:pt x="1828944" y="142949"/>
                  </a:cubicBezTo>
                  <a:cubicBezTo>
                    <a:pt x="1863930" y="95445"/>
                    <a:pt x="1875738" y="58862"/>
                    <a:pt x="1863092" y="37152"/>
                  </a:cubicBezTo>
                  <a:cubicBezTo>
                    <a:pt x="1841969" y="894"/>
                    <a:pt x="1753237" y="4304"/>
                    <a:pt x="1613227" y="46766"/>
                  </a:cubicBezTo>
                  <a:lnTo>
                    <a:pt x="1609672" y="35036"/>
                  </a:lnTo>
                  <a:cubicBezTo>
                    <a:pt x="1759886" y="-10515"/>
                    <a:pt x="1848714" y="-11882"/>
                    <a:pt x="1873683" y="30984"/>
                  </a:cubicBezTo>
                  <a:cubicBezTo>
                    <a:pt x="1889198" y="57617"/>
                    <a:pt x="1877465" y="97733"/>
                    <a:pt x="1838815" y="150219"/>
                  </a:cubicBezTo>
                  <a:cubicBezTo>
                    <a:pt x="1812439" y="184827"/>
                    <a:pt x="1783340" y="217272"/>
                    <a:pt x="1751795" y="247244"/>
                  </a:cubicBezTo>
                  <a:cubicBezTo>
                    <a:pt x="1727947" y="270463"/>
                    <a:pt x="1700564" y="295342"/>
                    <a:pt x="1670408" y="321193"/>
                  </a:cubicBezTo>
                  <a:cubicBezTo>
                    <a:pt x="1513888" y="455340"/>
                    <a:pt x="1291352" y="608637"/>
                    <a:pt x="1043791" y="752841"/>
                  </a:cubicBezTo>
                  <a:cubicBezTo>
                    <a:pt x="796224" y="897053"/>
                    <a:pt x="553100" y="1015011"/>
                    <a:pt x="359210" y="1084986"/>
                  </a:cubicBezTo>
                  <a:cubicBezTo>
                    <a:pt x="264483" y="1119172"/>
                    <a:pt x="186494" y="1140083"/>
                    <a:pt x="127409" y="1147133"/>
                  </a:cubicBezTo>
                  <a:cubicBezTo>
                    <a:pt x="114207" y="1148780"/>
                    <a:pt x="100918" y="1149646"/>
                    <a:pt x="87614" y="1149727"/>
                  </a:cubicBezTo>
                  <a:close/>
                </a:path>
              </a:pathLst>
            </a:custGeom>
            <a:solidFill>
              <a:srgbClr val="CCCCCC"/>
            </a:solidFill>
            <a:ln w="4077" cap="flat">
              <a:noFill/>
              <a:prstDash val="solid"/>
              <a:miter/>
            </a:ln>
          </p:spPr>
          <p:txBody>
            <a:bodyPr rtlCol="0" anchor="ctr"/>
            <a:lstStyle/>
            <a:p>
              <a:endParaRPr lang="zh-CN" altLang="en-US"/>
            </a:p>
          </p:txBody>
        </p:sp>
        <p:sp>
          <p:nvSpPr>
            <p:cNvPr id="136" name="任意多边形: 形状 135"/>
            <p:cNvSpPr/>
            <p:nvPr/>
          </p:nvSpPr>
          <p:spPr>
            <a:xfrm>
              <a:off x="3977342" y="3346151"/>
              <a:ext cx="282453" cy="72531"/>
            </a:xfrm>
            <a:custGeom>
              <a:avLst/>
              <a:gdLst>
                <a:gd name="connsiteX0" fmla="*/ 274859 w 282453"/>
                <a:gd name="connsiteY0" fmla="*/ 4254 h 72531"/>
                <a:gd name="connsiteX1" fmla="*/ 55169 w 282453"/>
                <a:gd name="connsiteY1" fmla="*/ 129 h 72531"/>
                <a:gd name="connsiteX2" fmla="*/ 1847 w 282453"/>
                <a:gd name="connsiteY2" fmla="*/ 60069 h 72531"/>
                <a:gd name="connsiteX3" fmla="*/ 2130 w 282453"/>
                <a:gd name="connsiteY3" fmla="*/ 70514 h 72531"/>
                <a:gd name="connsiteX4" fmla="*/ 4318 w 282453"/>
                <a:gd name="connsiteY4" fmla="*/ 71949 h 72531"/>
                <a:gd name="connsiteX5" fmla="*/ 272787 w 282453"/>
                <a:gd name="connsiteY5" fmla="*/ 69536 h 72531"/>
                <a:gd name="connsiteX6" fmla="*/ 279298 w 282453"/>
                <a:gd name="connsiteY6" fmla="*/ 65293 h 72531"/>
                <a:gd name="connsiteX7" fmla="*/ 281052 w 282453"/>
                <a:gd name="connsiteY7" fmla="*/ 61366 h 72531"/>
                <a:gd name="connsiteX8" fmla="*/ 281459 w 282453"/>
                <a:gd name="connsiteY8" fmla="*/ 14443 h 72531"/>
                <a:gd name="connsiteX9" fmla="*/ 277733 w 282453"/>
                <a:gd name="connsiteY9" fmla="*/ 4868 h 72531"/>
                <a:gd name="connsiteX10" fmla="*/ 274859 w 282453"/>
                <a:gd name="connsiteY10" fmla="*/ 4254 h 7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453" h="72531">
                  <a:moveTo>
                    <a:pt x="274859" y="4254"/>
                  </a:moveTo>
                  <a:cubicBezTo>
                    <a:pt x="244566" y="3650"/>
                    <a:pt x="81852" y="-1020"/>
                    <a:pt x="55169" y="129"/>
                  </a:cubicBezTo>
                  <a:cubicBezTo>
                    <a:pt x="53660" y="-5155"/>
                    <a:pt x="3078" y="59668"/>
                    <a:pt x="1847" y="60069"/>
                  </a:cubicBezTo>
                  <a:cubicBezTo>
                    <a:pt x="-959" y="63032"/>
                    <a:pt x="-832" y="67708"/>
                    <a:pt x="2130" y="70514"/>
                  </a:cubicBezTo>
                  <a:cubicBezTo>
                    <a:pt x="2768" y="71119"/>
                    <a:pt x="3509" y="71604"/>
                    <a:pt x="4318" y="71949"/>
                  </a:cubicBezTo>
                  <a:cubicBezTo>
                    <a:pt x="7292" y="73755"/>
                    <a:pt x="269608" y="68903"/>
                    <a:pt x="272787" y="69536"/>
                  </a:cubicBezTo>
                  <a:cubicBezTo>
                    <a:pt x="275593" y="69491"/>
                    <a:pt x="278124" y="67842"/>
                    <a:pt x="279298" y="65293"/>
                  </a:cubicBezTo>
                  <a:lnTo>
                    <a:pt x="281052" y="61366"/>
                  </a:lnTo>
                  <a:cubicBezTo>
                    <a:pt x="281234" y="54648"/>
                    <a:pt x="283433" y="20314"/>
                    <a:pt x="281459" y="14443"/>
                  </a:cubicBezTo>
                  <a:cubicBezTo>
                    <a:pt x="283074" y="10770"/>
                    <a:pt x="281406" y="6483"/>
                    <a:pt x="277733" y="4868"/>
                  </a:cubicBezTo>
                  <a:cubicBezTo>
                    <a:pt x="276827" y="4470"/>
                    <a:pt x="275849" y="4261"/>
                    <a:pt x="274859" y="4254"/>
                  </a:cubicBezTo>
                  <a:close/>
                </a:path>
              </a:pathLst>
            </a:custGeom>
            <a:solidFill>
              <a:srgbClr val="E6E6E6"/>
            </a:solidFill>
            <a:ln w="4077" cap="flat">
              <a:noFill/>
              <a:prstDash val="solid"/>
              <a:miter/>
            </a:ln>
          </p:spPr>
          <p:txBody>
            <a:bodyPr rtlCol="0" anchor="ctr"/>
            <a:lstStyle/>
            <a:p>
              <a:endParaRPr lang="zh-CN" altLang="en-US"/>
            </a:p>
          </p:txBody>
        </p:sp>
        <p:sp>
          <p:nvSpPr>
            <p:cNvPr id="137" name="任意多边形: 形状 136"/>
            <p:cNvSpPr/>
            <p:nvPr/>
          </p:nvSpPr>
          <p:spPr>
            <a:xfrm>
              <a:off x="3977361" y="3407689"/>
              <a:ext cx="281210" cy="11158"/>
            </a:xfrm>
            <a:custGeom>
              <a:avLst/>
              <a:gdLst>
                <a:gd name="connsiteX0" fmla="*/ 281033 w 281210"/>
                <a:gd name="connsiteY0" fmla="*/ -178 h 11158"/>
                <a:gd name="connsiteX1" fmla="*/ 272768 w 281210"/>
                <a:gd name="connsiteY1" fmla="*/ 8000 h 11158"/>
                <a:gd name="connsiteX2" fmla="*/ 7070 w 281210"/>
                <a:gd name="connsiteY2" fmla="*/ 10981 h 11158"/>
                <a:gd name="connsiteX3" fmla="*/ -177 w 281210"/>
                <a:gd name="connsiteY3" fmla="*/ 3570 h 11158"/>
                <a:gd name="connsiteX4" fmla="*/ 674 w 281210"/>
                <a:gd name="connsiteY4" fmla="*/ 223 h 1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10" h="11158">
                  <a:moveTo>
                    <a:pt x="281033" y="-178"/>
                  </a:moveTo>
                  <a:cubicBezTo>
                    <a:pt x="279493" y="3522"/>
                    <a:pt x="277524" y="8170"/>
                    <a:pt x="272768" y="8000"/>
                  </a:cubicBezTo>
                  <a:lnTo>
                    <a:pt x="7070" y="10981"/>
                  </a:lnTo>
                  <a:cubicBezTo>
                    <a:pt x="3022" y="10936"/>
                    <a:pt x="-222" y="7618"/>
                    <a:pt x="-177" y="3570"/>
                  </a:cubicBezTo>
                  <a:cubicBezTo>
                    <a:pt x="-163" y="2403"/>
                    <a:pt x="128" y="1255"/>
                    <a:pt x="674" y="223"/>
                  </a:cubicBezTo>
                  <a:close/>
                </a:path>
              </a:pathLst>
            </a:custGeom>
            <a:solidFill>
              <a:srgbClr val="000000">
                <a:alpha val="17000"/>
              </a:srgbClr>
            </a:solidFill>
            <a:ln w="4077" cap="flat">
              <a:noFill/>
              <a:prstDash val="solid"/>
              <a:miter/>
            </a:ln>
          </p:spPr>
          <p:txBody>
            <a:bodyPr rtlCol="0" anchor="ctr"/>
            <a:lstStyle/>
            <a:p>
              <a:endParaRPr lang="zh-CN" altLang="en-US"/>
            </a:p>
          </p:txBody>
        </p:sp>
        <p:sp>
          <p:nvSpPr>
            <p:cNvPr id="138" name="任意多边形: 形状 137"/>
            <p:cNvSpPr/>
            <p:nvPr/>
          </p:nvSpPr>
          <p:spPr>
            <a:xfrm>
              <a:off x="3882007" y="2922261"/>
              <a:ext cx="152127" cy="492106"/>
            </a:xfrm>
            <a:custGeom>
              <a:avLst/>
              <a:gdLst>
                <a:gd name="connsiteX0" fmla="*/ 151746 w 152127"/>
                <a:gd name="connsiteY0" fmla="*/ 423223 h 492106"/>
                <a:gd name="connsiteX1" fmla="*/ 71923 w 152127"/>
                <a:gd name="connsiteY1" fmla="*/ 63856 h 492106"/>
                <a:gd name="connsiteX2" fmla="*/ 23425 w 152127"/>
                <a:gd name="connsiteY2" fmla="*/ 4528 h 492106"/>
                <a:gd name="connsiteX3" fmla="*/ 19090 w 152127"/>
                <a:gd name="connsiteY3" fmla="*/ 1268 h 492106"/>
                <a:gd name="connsiteX4" fmla="*/ -95 w 152127"/>
                <a:gd name="connsiteY4" fmla="*/ 9402 h 492106"/>
                <a:gd name="connsiteX5" fmla="*/ -95 w 152127"/>
                <a:gd name="connsiteY5" fmla="*/ 9402 h 492106"/>
                <a:gd name="connsiteX6" fmla="*/ 86189 w 152127"/>
                <a:gd name="connsiteY6" fmla="*/ 423651 h 492106"/>
                <a:gd name="connsiteX7" fmla="*/ 95011 w 152127"/>
                <a:gd name="connsiteY7" fmla="*/ 485444 h 492106"/>
                <a:gd name="connsiteX8" fmla="*/ 103663 w 152127"/>
                <a:gd name="connsiteY8" fmla="*/ 491844 h 492106"/>
                <a:gd name="connsiteX9" fmla="*/ 104407 w 152127"/>
                <a:gd name="connsiteY9" fmla="*/ 491694 h 492106"/>
                <a:gd name="connsiteX10" fmla="*/ 116163 w 152127"/>
                <a:gd name="connsiteY10" fmla="*/ 483200 h 492106"/>
                <a:gd name="connsiteX11" fmla="*/ 151746 w 152127"/>
                <a:gd name="connsiteY11" fmla="*/ 423223 h 4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27" h="492106">
                  <a:moveTo>
                    <a:pt x="151746" y="423223"/>
                  </a:moveTo>
                  <a:cubicBezTo>
                    <a:pt x="148886" y="418278"/>
                    <a:pt x="77852" y="66795"/>
                    <a:pt x="71923" y="63856"/>
                  </a:cubicBezTo>
                  <a:lnTo>
                    <a:pt x="23425" y="4528"/>
                  </a:lnTo>
                  <a:lnTo>
                    <a:pt x="19090" y="1268"/>
                  </a:lnTo>
                  <a:cubicBezTo>
                    <a:pt x="13062" y="-2043"/>
                    <a:pt x="-1397" y="196"/>
                    <a:pt x="-95" y="9402"/>
                  </a:cubicBezTo>
                  <a:lnTo>
                    <a:pt x="-95" y="9402"/>
                  </a:lnTo>
                  <a:cubicBezTo>
                    <a:pt x="11299" y="64028"/>
                    <a:pt x="84583" y="375146"/>
                    <a:pt x="86189" y="423651"/>
                  </a:cubicBezTo>
                  <a:lnTo>
                    <a:pt x="95011" y="485444"/>
                  </a:lnTo>
                  <a:cubicBezTo>
                    <a:pt x="95633" y="489601"/>
                    <a:pt x="99506" y="492466"/>
                    <a:pt x="103663" y="491844"/>
                  </a:cubicBezTo>
                  <a:cubicBezTo>
                    <a:pt x="103913" y="491807"/>
                    <a:pt x="104161" y="491757"/>
                    <a:pt x="104407" y="491694"/>
                  </a:cubicBezTo>
                  <a:cubicBezTo>
                    <a:pt x="109552" y="491140"/>
                    <a:pt x="114021" y="487910"/>
                    <a:pt x="116163" y="483200"/>
                  </a:cubicBezTo>
                  <a:cubicBezTo>
                    <a:pt x="116824" y="481019"/>
                    <a:pt x="155067" y="424489"/>
                    <a:pt x="151746" y="423223"/>
                  </a:cubicBezTo>
                  <a:close/>
                </a:path>
              </a:pathLst>
            </a:custGeom>
            <a:solidFill>
              <a:srgbClr val="E6E6E6"/>
            </a:solidFill>
            <a:ln w="4077" cap="flat">
              <a:noFill/>
              <a:prstDash val="solid"/>
              <a:miter/>
            </a:ln>
          </p:spPr>
          <p:txBody>
            <a:bodyPr rtlCol="0" anchor="ctr"/>
            <a:lstStyle/>
            <a:p>
              <a:endParaRPr lang="zh-CN" altLang="en-US"/>
            </a:p>
          </p:txBody>
        </p:sp>
        <p:sp>
          <p:nvSpPr>
            <p:cNvPr id="139" name="任意多边形: 形状 138"/>
            <p:cNvSpPr/>
            <p:nvPr/>
          </p:nvSpPr>
          <p:spPr>
            <a:xfrm>
              <a:off x="3882062" y="2922361"/>
              <a:ext cx="116294" cy="491981"/>
            </a:xfrm>
            <a:custGeom>
              <a:avLst/>
              <a:gdLst>
                <a:gd name="connsiteX0" fmla="*/ 23358 w 116294"/>
                <a:gd name="connsiteY0" fmla="*/ 4430 h 491981"/>
                <a:gd name="connsiteX1" fmla="*/ 116117 w 116294"/>
                <a:gd name="connsiteY1" fmla="*/ 483112 h 491981"/>
                <a:gd name="connsiteX2" fmla="*/ 95119 w 116294"/>
                <a:gd name="connsiteY2" fmla="*/ 486165 h 491981"/>
                <a:gd name="connsiteX3" fmla="*/ -138 w 116294"/>
                <a:gd name="connsiteY3" fmla="*/ 9312 h 491981"/>
                <a:gd name="connsiteX4" fmla="*/ 23358 w 116294"/>
                <a:gd name="connsiteY4" fmla="*/ 4430 h 491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94" h="491981">
                  <a:moveTo>
                    <a:pt x="23358" y="4430"/>
                  </a:moveTo>
                  <a:lnTo>
                    <a:pt x="116117" y="483112"/>
                  </a:lnTo>
                  <a:cubicBezTo>
                    <a:pt x="113015" y="490964"/>
                    <a:pt x="98500" y="496465"/>
                    <a:pt x="95119" y="486165"/>
                  </a:cubicBezTo>
                  <a:cubicBezTo>
                    <a:pt x="95060" y="486151"/>
                    <a:pt x="-41" y="9597"/>
                    <a:pt x="-138" y="9312"/>
                  </a:cubicBezTo>
                  <a:cubicBezTo>
                    <a:pt x="-1152" y="-2157"/>
                    <a:pt x="17800" y="-2521"/>
                    <a:pt x="23358" y="4430"/>
                  </a:cubicBezTo>
                  <a:close/>
                </a:path>
              </a:pathLst>
            </a:custGeom>
            <a:solidFill>
              <a:srgbClr val="000000">
                <a:alpha val="17000"/>
              </a:srgbClr>
            </a:solidFill>
            <a:ln w="4077" cap="flat">
              <a:noFill/>
              <a:prstDash val="solid"/>
              <a:miter/>
            </a:ln>
          </p:spPr>
          <p:txBody>
            <a:bodyPr rtlCol="0" anchor="ctr"/>
            <a:lstStyle/>
            <a:p>
              <a:endParaRPr lang="zh-CN" altLang="en-US"/>
            </a:p>
          </p:txBody>
        </p:sp>
        <p:sp>
          <p:nvSpPr>
            <p:cNvPr id="140" name="任意多边形: 形状 139"/>
            <p:cNvSpPr/>
            <p:nvPr/>
          </p:nvSpPr>
          <p:spPr>
            <a:xfrm>
              <a:off x="3908394" y="2946543"/>
              <a:ext cx="99984" cy="338233"/>
            </a:xfrm>
            <a:custGeom>
              <a:avLst/>
              <a:gdLst>
                <a:gd name="connsiteX0" fmla="*/ 0 w 99984"/>
                <a:gd name="connsiteY0" fmla="*/ 0 h 338233"/>
                <a:gd name="connsiteX1" fmla="*/ 47108 w 99984"/>
                <a:gd name="connsiteY1" fmla="*/ 65665 h 338233"/>
                <a:gd name="connsiteX2" fmla="*/ 99985 w 99984"/>
                <a:gd name="connsiteY2" fmla="*/ 316791 h 338233"/>
                <a:gd name="connsiteX3" fmla="*/ 75405 w 99984"/>
                <a:gd name="connsiteY3" fmla="*/ 338233 h 338233"/>
                <a:gd name="connsiteX4" fmla="*/ 0 w 99984"/>
                <a:gd name="connsiteY4" fmla="*/ 0 h 33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84" h="338233">
                  <a:moveTo>
                    <a:pt x="0" y="0"/>
                  </a:moveTo>
                  <a:lnTo>
                    <a:pt x="47108" y="65665"/>
                  </a:lnTo>
                  <a:lnTo>
                    <a:pt x="99985" y="316791"/>
                  </a:lnTo>
                  <a:lnTo>
                    <a:pt x="75405" y="338233"/>
                  </a:lnTo>
                  <a:lnTo>
                    <a:pt x="0" y="0"/>
                  </a:lnTo>
                  <a:close/>
                </a:path>
              </a:pathLst>
            </a:custGeom>
            <a:solidFill>
              <a:srgbClr val="9ABEAF"/>
            </a:solidFill>
            <a:ln w="4077" cap="flat">
              <a:noFill/>
              <a:prstDash val="solid"/>
              <a:miter/>
            </a:ln>
          </p:spPr>
          <p:txBody>
            <a:bodyPr rtlCol="0" anchor="ctr"/>
            <a:lstStyle/>
            <a:p>
              <a:endParaRPr lang="zh-CN" altLang="en-US"/>
            </a:p>
          </p:txBody>
        </p:sp>
        <p:sp>
          <p:nvSpPr>
            <p:cNvPr id="141" name="任意多边形: 形状 140"/>
            <p:cNvSpPr/>
            <p:nvPr/>
          </p:nvSpPr>
          <p:spPr>
            <a:xfrm>
              <a:off x="4221969" y="3353323"/>
              <a:ext cx="16559" cy="31651"/>
            </a:xfrm>
            <a:custGeom>
              <a:avLst/>
              <a:gdLst>
                <a:gd name="connsiteX0" fmla="*/ -177 w 16559"/>
                <a:gd name="connsiteY0" fmla="*/ 30943 h 31651"/>
                <a:gd name="connsiteX1" fmla="*/ 12856 w 16559"/>
                <a:gd name="connsiteY1" fmla="*/ 31474 h 31651"/>
                <a:gd name="connsiteX2" fmla="*/ 14736 w 16559"/>
                <a:gd name="connsiteY2" fmla="*/ 20198 h 31651"/>
                <a:gd name="connsiteX3" fmla="*/ 10323 w 16559"/>
                <a:gd name="connsiteY3" fmla="*/ -149 h 31651"/>
                <a:gd name="connsiteX4" fmla="*/ 1947 w 16559"/>
                <a:gd name="connsiteY4" fmla="*/ 13906 h 31651"/>
                <a:gd name="connsiteX5" fmla="*/ -177 w 16559"/>
                <a:gd name="connsiteY5" fmla="*/ 30943 h 3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59" h="31651">
                  <a:moveTo>
                    <a:pt x="-177" y="30943"/>
                  </a:moveTo>
                  <a:lnTo>
                    <a:pt x="12856" y="31474"/>
                  </a:lnTo>
                  <a:cubicBezTo>
                    <a:pt x="13060" y="27657"/>
                    <a:pt x="13690" y="23874"/>
                    <a:pt x="14736" y="20198"/>
                  </a:cubicBezTo>
                  <a:cubicBezTo>
                    <a:pt x="16697" y="10882"/>
                    <a:pt x="18454" y="-190"/>
                    <a:pt x="10323" y="-149"/>
                  </a:cubicBezTo>
                  <a:cubicBezTo>
                    <a:pt x="4807" y="-680"/>
                    <a:pt x="2928" y="6306"/>
                    <a:pt x="1947" y="13906"/>
                  </a:cubicBezTo>
                  <a:cubicBezTo>
                    <a:pt x="1695" y="19632"/>
                    <a:pt x="984" y="25330"/>
                    <a:pt x="-177" y="30943"/>
                  </a:cubicBezTo>
                  <a:close/>
                </a:path>
              </a:pathLst>
            </a:custGeom>
            <a:solidFill>
              <a:srgbClr val="2F2E41"/>
            </a:solidFill>
            <a:ln w="4077" cap="flat">
              <a:noFill/>
              <a:prstDash val="solid"/>
              <a:miter/>
            </a:ln>
          </p:spPr>
          <p:txBody>
            <a:bodyPr rtlCol="0" anchor="ctr"/>
            <a:lstStyle/>
            <a:p>
              <a:endParaRPr lang="zh-CN" altLang="en-US"/>
            </a:p>
          </p:txBody>
        </p:sp>
        <p:sp>
          <p:nvSpPr>
            <p:cNvPr id="142" name="任意多边形: 形状 141"/>
            <p:cNvSpPr/>
            <p:nvPr/>
          </p:nvSpPr>
          <p:spPr>
            <a:xfrm>
              <a:off x="4147201" y="3350231"/>
              <a:ext cx="13405" cy="17175"/>
            </a:xfrm>
            <a:custGeom>
              <a:avLst/>
              <a:gdLst>
                <a:gd name="connsiteX0" fmla="*/ -177 w 13405"/>
                <a:gd name="connsiteY0" fmla="*/ 16508 h 17175"/>
                <a:gd name="connsiteX1" fmla="*/ 8607 w 13405"/>
                <a:gd name="connsiteY1" fmla="*/ 16834 h 17175"/>
                <a:gd name="connsiteX2" fmla="*/ 12856 w 13405"/>
                <a:gd name="connsiteY2" fmla="*/ 16998 h 17175"/>
                <a:gd name="connsiteX3" fmla="*/ 9669 w 13405"/>
                <a:gd name="connsiteY3" fmla="*/ 369 h 17175"/>
                <a:gd name="connsiteX4" fmla="*/ 7013 w 13405"/>
                <a:gd name="connsiteY4" fmla="*/ -162 h 17175"/>
                <a:gd name="connsiteX5" fmla="*/ 149 w 13405"/>
                <a:gd name="connsiteY5" fmla="*/ 7642 h 17175"/>
                <a:gd name="connsiteX6" fmla="*/ -96 w 13405"/>
                <a:gd name="connsiteY6" fmla="*/ 15200 h 17175"/>
                <a:gd name="connsiteX7" fmla="*/ -177 w 13405"/>
                <a:gd name="connsiteY7" fmla="*/ 16508 h 1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5" h="17175">
                  <a:moveTo>
                    <a:pt x="-177" y="16508"/>
                  </a:moveTo>
                  <a:lnTo>
                    <a:pt x="8607" y="16834"/>
                  </a:lnTo>
                  <a:lnTo>
                    <a:pt x="12856" y="16998"/>
                  </a:lnTo>
                  <a:cubicBezTo>
                    <a:pt x="12774" y="12340"/>
                    <a:pt x="14940" y="2739"/>
                    <a:pt x="9669" y="369"/>
                  </a:cubicBezTo>
                  <a:cubicBezTo>
                    <a:pt x="8831" y="8"/>
                    <a:pt x="7926" y="-172"/>
                    <a:pt x="7013" y="-162"/>
                  </a:cubicBezTo>
                  <a:cubicBezTo>
                    <a:pt x="2070" y="-448"/>
                    <a:pt x="599" y="3311"/>
                    <a:pt x="149" y="7642"/>
                  </a:cubicBezTo>
                  <a:cubicBezTo>
                    <a:pt x="-136" y="10256"/>
                    <a:pt x="-14" y="13035"/>
                    <a:pt x="-96" y="15200"/>
                  </a:cubicBezTo>
                  <a:cubicBezTo>
                    <a:pt x="-96" y="15650"/>
                    <a:pt x="-136" y="16099"/>
                    <a:pt x="-177" y="16508"/>
                  </a:cubicBezTo>
                  <a:close/>
                </a:path>
              </a:pathLst>
            </a:custGeom>
            <a:solidFill>
              <a:srgbClr val="2F2E41"/>
            </a:solidFill>
            <a:ln w="4077" cap="flat">
              <a:noFill/>
              <a:prstDash val="solid"/>
              <a:miter/>
            </a:ln>
          </p:spPr>
          <p:txBody>
            <a:bodyPr rtlCol="0" anchor="ctr"/>
            <a:lstStyle/>
            <a:p>
              <a:endParaRPr lang="zh-CN" altLang="en-US"/>
            </a:p>
          </p:txBody>
        </p:sp>
        <p:sp>
          <p:nvSpPr>
            <p:cNvPr id="143" name="任意多边形: 形状 142"/>
            <p:cNvSpPr/>
            <p:nvPr/>
          </p:nvSpPr>
          <p:spPr>
            <a:xfrm>
              <a:off x="4121175" y="3349169"/>
              <a:ext cx="13413" cy="17215"/>
            </a:xfrm>
            <a:custGeom>
              <a:avLst/>
              <a:gdLst>
                <a:gd name="connsiteX0" fmla="*/ -177 w 13413"/>
                <a:gd name="connsiteY0" fmla="*/ 16507 h 17215"/>
                <a:gd name="connsiteX1" fmla="*/ 8648 w 13413"/>
                <a:gd name="connsiteY1" fmla="*/ 16874 h 17215"/>
                <a:gd name="connsiteX2" fmla="*/ 12856 w 13413"/>
                <a:gd name="connsiteY2" fmla="*/ 17038 h 17215"/>
                <a:gd name="connsiteX3" fmla="*/ 7013 w 13413"/>
                <a:gd name="connsiteY3" fmla="*/ -163 h 17215"/>
                <a:gd name="connsiteX4" fmla="*/ -96 w 13413"/>
                <a:gd name="connsiteY4" fmla="*/ 15199 h 17215"/>
                <a:gd name="connsiteX5" fmla="*/ -177 w 13413"/>
                <a:gd name="connsiteY5" fmla="*/ 16507 h 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215">
                  <a:moveTo>
                    <a:pt x="-177" y="16507"/>
                  </a:moveTo>
                  <a:lnTo>
                    <a:pt x="8648" y="16874"/>
                  </a:lnTo>
                  <a:lnTo>
                    <a:pt x="12856" y="17038"/>
                  </a:lnTo>
                  <a:cubicBezTo>
                    <a:pt x="12774" y="11686"/>
                    <a:pt x="15593" y="1"/>
                    <a:pt x="7013" y="-163"/>
                  </a:cubicBezTo>
                  <a:cubicBezTo>
                    <a:pt x="-913" y="-612"/>
                    <a:pt x="109" y="9479"/>
                    <a:pt x="-96" y="15199"/>
                  </a:cubicBezTo>
                  <a:cubicBezTo>
                    <a:pt x="-96" y="15649"/>
                    <a:pt x="-137" y="16098"/>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44" name="任意多边形: 形状 143"/>
            <p:cNvSpPr/>
            <p:nvPr/>
          </p:nvSpPr>
          <p:spPr>
            <a:xfrm>
              <a:off x="4095150" y="3348145"/>
              <a:ext cx="13413" cy="17177"/>
            </a:xfrm>
            <a:custGeom>
              <a:avLst/>
              <a:gdLst>
                <a:gd name="connsiteX0" fmla="*/ -177 w 13413"/>
                <a:gd name="connsiteY0" fmla="*/ 16509 h 17177"/>
                <a:gd name="connsiteX1" fmla="*/ 8607 w 13413"/>
                <a:gd name="connsiteY1" fmla="*/ 16836 h 17177"/>
                <a:gd name="connsiteX2" fmla="*/ 12856 w 13413"/>
                <a:gd name="connsiteY2" fmla="*/ 17000 h 17177"/>
                <a:gd name="connsiteX3" fmla="*/ 7014 w 13413"/>
                <a:gd name="connsiteY3" fmla="*/ -160 h 17177"/>
                <a:gd name="connsiteX4" fmla="*/ -96 w 13413"/>
                <a:gd name="connsiteY4" fmla="*/ 15202 h 17177"/>
                <a:gd name="connsiteX5" fmla="*/ -177 w 13413"/>
                <a:gd name="connsiteY5" fmla="*/ 16509 h 1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177">
                  <a:moveTo>
                    <a:pt x="-177" y="16509"/>
                  </a:moveTo>
                  <a:lnTo>
                    <a:pt x="8607" y="16836"/>
                  </a:lnTo>
                  <a:lnTo>
                    <a:pt x="12856" y="17000"/>
                  </a:lnTo>
                  <a:cubicBezTo>
                    <a:pt x="12774" y="11688"/>
                    <a:pt x="15593" y="3"/>
                    <a:pt x="7014" y="-160"/>
                  </a:cubicBezTo>
                  <a:cubicBezTo>
                    <a:pt x="-913" y="-651"/>
                    <a:pt x="109" y="9441"/>
                    <a:pt x="-96" y="15202"/>
                  </a:cubicBezTo>
                  <a:cubicBezTo>
                    <a:pt x="-96" y="15651"/>
                    <a:pt x="-137" y="16101"/>
                    <a:pt x="-177" y="16509"/>
                  </a:cubicBezTo>
                  <a:close/>
                </a:path>
              </a:pathLst>
            </a:custGeom>
            <a:solidFill>
              <a:srgbClr val="2F2E41"/>
            </a:solidFill>
            <a:ln w="4077" cap="flat">
              <a:noFill/>
              <a:prstDash val="solid"/>
              <a:miter/>
            </a:ln>
          </p:spPr>
          <p:txBody>
            <a:bodyPr rtlCol="0" anchor="ctr"/>
            <a:lstStyle/>
            <a:p>
              <a:endParaRPr lang="zh-CN" altLang="en-US"/>
            </a:p>
          </p:txBody>
        </p:sp>
        <p:sp>
          <p:nvSpPr>
            <p:cNvPr id="145" name="任意多边形: 形状 144"/>
            <p:cNvSpPr/>
            <p:nvPr/>
          </p:nvSpPr>
          <p:spPr>
            <a:xfrm>
              <a:off x="4069124" y="3347086"/>
              <a:ext cx="13413" cy="17215"/>
            </a:xfrm>
            <a:custGeom>
              <a:avLst/>
              <a:gdLst>
                <a:gd name="connsiteX0" fmla="*/ -177 w 13413"/>
                <a:gd name="connsiteY0" fmla="*/ 16507 h 17215"/>
                <a:gd name="connsiteX1" fmla="*/ 8648 w 13413"/>
                <a:gd name="connsiteY1" fmla="*/ 16874 h 17215"/>
                <a:gd name="connsiteX2" fmla="*/ 12856 w 13413"/>
                <a:gd name="connsiteY2" fmla="*/ 17038 h 17215"/>
                <a:gd name="connsiteX3" fmla="*/ 7013 w 13413"/>
                <a:gd name="connsiteY3" fmla="*/ -163 h 17215"/>
                <a:gd name="connsiteX4" fmla="*/ -96 w 13413"/>
                <a:gd name="connsiteY4" fmla="*/ 15199 h 17215"/>
                <a:gd name="connsiteX5" fmla="*/ -177 w 13413"/>
                <a:gd name="connsiteY5" fmla="*/ 16507 h 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215">
                  <a:moveTo>
                    <a:pt x="-177" y="16507"/>
                  </a:moveTo>
                  <a:lnTo>
                    <a:pt x="8648" y="16874"/>
                  </a:lnTo>
                  <a:lnTo>
                    <a:pt x="12856" y="17038"/>
                  </a:lnTo>
                  <a:cubicBezTo>
                    <a:pt x="12774" y="11686"/>
                    <a:pt x="15593" y="41"/>
                    <a:pt x="7013" y="-163"/>
                  </a:cubicBezTo>
                  <a:cubicBezTo>
                    <a:pt x="-913" y="-612"/>
                    <a:pt x="109" y="9479"/>
                    <a:pt x="-96" y="15199"/>
                  </a:cubicBezTo>
                  <a:cubicBezTo>
                    <a:pt x="-95" y="15649"/>
                    <a:pt x="-136" y="16098"/>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46" name="任意多边形: 形状 145"/>
            <p:cNvSpPr/>
            <p:nvPr/>
          </p:nvSpPr>
          <p:spPr>
            <a:xfrm>
              <a:off x="4043098" y="3346055"/>
              <a:ext cx="13404" cy="17184"/>
            </a:xfrm>
            <a:custGeom>
              <a:avLst/>
              <a:gdLst>
                <a:gd name="connsiteX0" fmla="*/ -177 w 13404"/>
                <a:gd name="connsiteY0" fmla="*/ 16516 h 17184"/>
                <a:gd name="connsiteX1" fmla="*/ 8607 w 13404"/>
                <a:gd name="connsiteY1" fmla="*/ 16843 h 17184"/>
                <a:gd name="connsiteX2" fmla="*/ 12856 w 13404"/>
                <a:gd name="connsiteY2" fmla="*/ 17007 h 17184"/>
                <a:gd name="connsiteX3" fmla="*/ 8852 w 13404"/>
                <a:gd name="connsiteY3" fmla="*/ 92 h 17184"/>
                <a:gd name="connsiteX4" fmla="*/ 8811 w 13404"/>
                <a:gd name="connsiteY4" fmla="*/ 92 h 17184"/>
                <a:gd name="connsiteX5" fmla="*/ 7013 w 13404"/>
                <a:gd name="connsiteY5" fmla="*/ -153 h 17184"/>
                <a:gd name="connsiteX6" fmla="*/ 4807 w 13404"/>
                <a:gd name="connsiteY6" fmla="*/ 51 h 17184"/>
                <a:gd name="connsiteX7" fmla="*/ 4766 w 13404"/>
                <a:gd name="connsiteY7" fmla="*/ 51 h 17184"/>
                <a:gd name="connsiteX8" fmla="*/ -96 w 13404"/>
                <a:gd name="connsiteY8" fmla="*/ 15209 h 17184"/>
                <a:gd name="connsiteX9" fmla="*/ -177 w 13404"/>
                <a:gd name="connsiteY9" fmla="*/ 16516 h 1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04" h="17184">
                  <a:moveTo>
                    <a:pt x="-177" y="16516"/>
                  </a:moveTo>
                  <a:lnTo>
                    <a:pt x="8607" y="16843"/>
                  </a:lnTo>
                  <a:lnTo>
                    <a:pt x="12856" y="17007"/>
                  </a:lnTo>
                  <a:cubicBezTo>
                    <a:pt x="12774" y="12104"/>
                    <a:pt x="15144" y="1849"/>
                    <a:pt x="8852" y="92"/>
                  </a:cubicBezTo>
                  <a:lnTo>
                    <a:pt x="8811" y="92"/>
                  </a:lnTo>
                  <a:cubicBezTo>
                    <a:pt x="8228" y="-81"/>
                    <a:pt x="7622" y="-164"/>
                    <a:pt x="7013" y="-153"/>
                  </a:cubicBezTo>
                  <a:cubicBezTo>
                    <a:pt x="6272" y="-219"/>
                    <a:pt x="5524" y="-150"/>
                    <a:pt x="4807" y="51"/>
                  </a:cubicBezTo>
                  <a:lnTo>
                    <a:pt x="4766" y="51"/>
                  </a:lnTo>
                  <a:cubicBezTo>
                    <a:pt x="-708" y="1481"/>
                    <a:pt x="68" y="10061"/>
                    <a:pt x="-96" y="15209"/>
                  </a:cubicBezTo>
                  <a:cubicBezTo>
                    <a:pt x="-95" y="15658"/>
                    <a:pt x="-136" y="16108"/>
                    <a:pt x="-177" y="16516"/>
                  </a:cubicBezTo>
                  <a:close/>
                </a:path>
              </a:pathLst>
            </a:custGeom>
            <a:solidFill>
              <a:srgbClr val="2F2E41"/>
            </a:solidFill>
            <a:ln w="4077" cap="flat">
              <a:noFill/>
              <a:prstDash val="solid"/>
              <a:miter/>
            </a:ln>
          </p:spPr>
          <p:txBody>
            <a:bodyPr rtlCol="0" anchor="ctr"/>
            <a:lstStyle/>
            <a:p>
              <a:endParaRPr lang="zh-CN" altLang="en-US"/>
            </a:p>
          </p:txBody>
        </p:sp>
        <p:sp>
          <p:nvSpPr>
            <p:cNvPr id="147" name="任意多边形: 形状 146"/>
            <p:cNvSpPr/>
            <p:nvPr/>
          </p:nvSpPr>
          <p:spPr>
            <a:xfrm>
              <a:off x="4195698" y="3343285"/>
              <a:ext cx="13365" cy="17216"/>
            </a:xfrm>
            <a:custGeom>
              <a:avLst/>
              <a:gdLst>
                <a:gd name="connsiteX0" fmla="*/ -177 w 13365"/>
                <a:gd name="connsiteY0" fmla="*/ 16508 h 17216"/>
                <a:gd name="connsiteX1" fmla="*/ 12856 w 13365"/>
                <a:gd name="connsiteY1" fmla="*/ 17039 h 17216"/>
                <a:gd name="connsiteX2" fmla="*/ 12897 w 13365"/>
                <a:gd name="connsiteY2" fmla="*/ 15404 h 17216"/>
                <a:gd name="connsiteX3" fmla="*/ 13060 w 13365"/>
                <a:gd name="connsiteY3" fmla="*/ 6048 h 17216"/>
                <a:gd name="connsiteX4" fmla="*/ 7013 w 13365"/>
                <a:gd name="connsiteY4" fmla="*/ -162 h 17216"/>
                <a:gd name="connsiteX5" fmla="*/ 476 w 13365"/>
                <a:gd name="connsiteY5" fmla="*/ 5762 h 17216"/>
                <a:gd name="connsiteX6" fmla="*/ 149 w 13365"/>
                <a:gd name="connsiteY6" fmla="*/ 7560 h 17216"/>
                <a:gd name="connsiteX7" fmla="*/ 149 w 13365"/>
                <a:gd name="connsiteY7" fmla="*/ 7601 h 17216"/>
                <a:gd name="connsiteX8" fmla="*/ -177 w 13365"/>
                <a:gd name="connsiteY8" fmla="*/ 16508 h 1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5" h="17216">
                  <a:moveTo>
                    <a:pt x="-177" y="16508"/>
                  </a:moveTo>
                  <a:lnTo>
                    <a:pt x="12856" y="17039"/>
                  </a:lnTo>
                  <a:cubicBezTo>
                    <a:pt x="12856" y="16548"/>
                    <a:pt x="12856" y="16017"/>
                    <a:pt x="12897" y="15404"/>
                  </a:cubicBezTo>
                  <a:cubicBezTo>
                    <a:pt x="13219" y="12296"/>
                    <a:pt x="13274" y="9166"/>
                    <a:pt x="13060" y="6048"/>
                  </a:cubicBezTo>
                  <a:cubicBezTo>
                    <a:pt x="12611" y="2616"/>
                    <a:pt x="11140" y="-80"/>
                    <a:pt x="7013" y="-162"/>
                  </a:cubicBezTo>
                  <a:cubicBezTo>
                    <a:pt x="2805" y="-407"/>
                    <a:pt x="1130" y="2289"/>
                    <a:pt x="476" y="5762"/>
                  </a:cubicBezTo>
                  <a:cubicBezTo>
                    <a:pt x="325" y="6353"/>
                    <a:pt x="215" y="6954"/>
                    <a:pt x="149" y="7560"/>
                  </a:cubicBezTo>
                  <a:lnTo>
                    <a:pt x="149" y="7601"/>
                  </a:lnTo>
                  <a:cubicBezTo>
                    <a:pt x="-177" y="10788"/>
                    <a:pt x="27" y="14220"/>
                    <a:pt x="-177" y="16508"/>
                  </a:cubicBezTo>
                  <a:close/>
                </a:path>
              </a:pathLst>
            </a:custGeom>
            <a:solidFill>
              <a:srgbClr val="2F2E41"/>
            </a:solidFill>
            <a:ln w="4077" cap="flat">
              <a:noFill/>
              <a:prstDash val="solid"/>
              <a:miter/>
            </a:ln>
          </p:spPr>
          <p:txBody>
            <a:bodyPr rtlCol="0" anchor="ctr"/>
            <a:lstStyle/>
            <a:p>
              <a:endParaRPr lang="zh-CN" altLang="en-US"/>
            </a:p>
          </p:txBody>
        </p:sp>
        <p:sp>
          <p:nvSpPr>
            <p:cNvPr id="148" name="任意多边形: 形状 147"/>
            <p:cNvSpPr/>
            <p:nvPr/>
          </p:nvSpPr>
          <p:spPr>
            <a:xfrm>
              <a:off x="4169672" y="3342260"/>
              <a:ext cx="13327" cy="17179"/>
            </a:xfrm>
            <a:custGeom>
              <a:avLst/>
              <a:gdLst>
                <a:gd name="connsiteX0" fmla="*/ -177 w 13327"/>
                <a:gd name="connsiteY0" fmla="*/ 16470 h 17179"/>
                <a:gd name="connsiteX1" fmla="*/ 12856 w 13327"/>
                <a:gd name="connsiteY1" fmla="*/ 17002 h 17179"/>
                <a:gd name="connsiteX2" fmla="*/ 13101 w 13327"/>
                <a:gd name="connsiteY2" fmla="*/ 6460 h 17179"/>
                <a:gd name="connsiteX3" fmla="*/ 7014 w 13327"/>
                <a:gd name="connsiteY3" fmla="*/ -158 h 17179"/>
                <a:gd name="connsiteX4" fmla="*/ 354 w 13327"/>
                <a:gd name="connsiteY4" fmla="*/ 6134 h 17179"/>
                <a:gd name="connsiteX5" fmla="*/ -177 w 13327"/>
                <a:gd name="connsiteY5" fmla="*/ 16470 h 1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 h="17179">
                  <a:moveTo>
                    <a:pt x="-177" y="16470"/>
                  </a:moveTo>
                  <a:lnTo>
                    <a:pt x="12856" y="17002"/>
                  </a:lnTo>
                  <a:cubicBezTo>
                    <a:pt x="13133" y="13495"/>
                    <a:pt x="13214" y="9976"/>
                    <a:pt x="13101" y="6460"/>
                  </a:cubicBezTo>
                  <a:cubicBezTo>
                    <a:pt x="12733" y="2865"/>
                    <a:pt x="11304" y="-77"/>
                    <a:pt x="7014" y="-158"/>
                  </a:cubicBezTo>
                  <a:cubicBezTo>
                    <a:pt x="2682" y="-444"/>
                    <a:pt x="1008" y="2497"/>
                    <a:pt x="354" y="6134"/>
                  </a:cubicBezTo>
                  <a:cubicBezTo>
                    <a:pt x="-259" y="9647"/>
                    <a:pt x="68" y="13856"/>
                    <a:pt x="-177" y="16470"/>
                  </a:cubicBezTo>
                  <a:close/>
                </a:path>
              </a:pathLst>
            </a:custGeom>
            <a:solidFill>
              <a:srgbClr val="2F2E41"/>
            </a:solidFill>
            <a:ln w="4077" cap="flat">
              <a:noFill/>
              <a:prstDash val="solid"/>
              <a:miter/>
            </a:ln>
          </p:spPr>
          <p:txBody>
            <a:bodyPr rtlCol="0" anchor="ctr"/>
            <a:lstStyle/>
            <a:p>
              <a:endParaRPr lang="zh-CN" altLang="en-US"/>
            </a:p>
          </p:txBody>
        </p:sp>
        <p:sp>
          <p:nvSpPr>
            <p:cNvPr id="149" name="任意多边形: 形状 148"/>
            <p:cNvSpPr/>
            <p:nvPr/>
          </p:nvSpPr>
          <p:spPr>
            <a:xfrm>
              <a:off x="4143647" y="3341203"/>
              <a:ext cx="13415" cy="17214"/>
            </a:xfrm>
            <a:custGeom>
              <a:avLst/>
              <a:gdLst>
                <a:gd name="connsiteX0" fmla="*/ -177 w 13415"/>
                <a:gd name="connsiteY0" fmla="*/ 16506 h 17214"/>
                <a:gd name="connsiteX1" fmla="*/ 3704 w 13415"/>
                <a:gd name="connsiteY1" fmla="*/ 16669 h 17214"/>
                <a:gd name="connsiteX2" fmla="*/ 12856 w 13415"/>
                <a:gd name="connsiteY2" fmla="*/ 17037 h 17214"/>
                <a:gd name="connsiteX3" fmla="*/ 13224 w 13415"/>
                <a:gd name="connsiteY3" fmla="*/ 9396 h 17214"/>
                <a:gd name="connsiteX4" fmla="*/ 13142 w 13415"/>
                <a:gd name="connsiteY4" fmla="*/ 6863 h 17214"/>
                <a:gd name="connsiteX5" fmla="*/ 7013 w 13415"/>
                <a:gd name="connsiteY5" fmla="*/ -164 h 17214"/>
                <a:gd name="connsiteX6" fmla="*/ 313 w 13415"/>
                <a:gd name="connsiteY6" fmla="*/ 6577 h 17214"/>
                <a:gd name="connsiteX7" fmla="*/ -177 w 13415"/>
                <a:gd name="connsiteY7" fmla="*/ 16506 h 1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15" h="17214">
                  <a:moveTo>
                    <a:pt x="-177" y="16506"/>
                  </a:moveTo>
                  <a:lnTo>
                    <a:pt x="3704" y="16669"/>
                  </a:lnTo>
                  <a:lnTo>
                    <a:pt x="12856" y="17037"/>
                  </a:lnTo>
                  <a:cubicBezTo>
                    <a:pt x="12815" y="15076"/>
                    <a:pt x="13183" y="12216"/>
                    <a:pt x="13224" y="9396"/>
                  </a:cubicBezTo>
                  <a:cubicBezTo>
                    <a:pt x="13258" y="8551"/>
                    <a:pt x="13231" y="7704"/>
                    <a:pt x="13142" y="6863"/>
                  </a:cubicBezTo>
                  <a:cubicBezTo>
                    <a:pt x="12815" y="3064"/>
                    <a:pt x="11467" y="-82"/>
                    <a:pt x="7013" y="-164"/>
                  </a:cubicBezTo>
                  <a:cubicBezTo>
                    <a:pt x="2478" y="-409"/>
                    <a:pt x="885" y="2737"/>
                    <a:pt x="313" y="6577"/>
                  </a:cubicBezTo>
                  <a:cubicBezTo>
                    <a:pt x="-259" y="10009"/>
                    <a:pt x="68" y="13972"/>
                    <a:pt x="-177" y="16506"/>
                  </a:cubicBezTo>
                  <a:close/>
                </a:path>
              </a:pathLst>
            </a:custGeom>
            <a:solidFill>
              <a:srgbClr val="2F2E41"/>
            </a:solidFill>
            <a:ln w="4077" cap="flat">
              <a:noFill/>
              <a:prstDash val="solid"/>
              <a:miter/>
            </a:ln>
          </p:spPr>
          <p:txBody>
            <a:bodyPr rtlCol="0" anchor="ctr"/>
            <a:lstStyle/>
            <a:p>
              <a:endParaRPr lang="zh-CN" altLang="en-US"/>
            </a:p>
          </p:txBody>
        </p:sp>
        <p:sp>
          <p:nvSpPr>
            <p:cNvPr id="150" name="任意多边形: 形状 149"/>
            <p:cNvSpPr/>
            <p:nvPr/>
          </p:nvSpPr>
          <p:spPr>
            <a:xfrm>
              <a:off x="4195943" y="3366735"/>
              <a:ext cx="13430" cy="17177"/>
            </a:xfrm>
            <a:custGeom>
              <a:avLst/>
              <a:gdLst>
                <a:gd name="connsiteX0" fmla="*/ -177 w 13430"/>
                <a:gd name="connsiteY0" fmla="*/ 16509 h 17177"/>
                <a:gd name="connsiteX1" fmla="*/ 12856 w 13430"/>
                <a:gd name="connsiteY1" fmla="*/ 17000 h 17177"/>
                <a:gd name="connsiteX2" fmla="*/ 7013 w 13430"/>
                <a:gd name="connsiteY2" fmla="*/ -160 h 17177"/>
                <a:gd name="connsiteX3" fmla="*/ -177 w 13430"/>
                <a:gd name="connsiteY3" fmla="*/ 16509 h 17177"/>
              </a:gdLst>
              <a:ahLst/>
              <a:cxnLst>
                <a:cxn ang="0">
                  <a:pos x="connsiteX0" y="connsiteY0"/>
                </a:cxn>
                <a:cxn ang="0">
                  <a:pos x="connsiteX1" y="connsiteY1"/>
                </a:cxn>
                <a:cxn ang="0">
                  <a:pos x="connsiteX2" y="connsiteY2"/>
                </a:cxn>
                <a:cxn ang="0">
                  <a:pos x="connsiteX3" y="connsiteY3"/>
                </a:cxn>
              </a:cxnLst>
              <a:rect l="l" t="t" r="r" b="b"/>
              <a:pathLst>
                <a:path w="13430" h="17177">
                  <a:moveTo>
                    <a:pt x="-177" y="16509"/>
                  </a:moveTo>
                  <a:lnTo>
                    <a:pt x="12856" y="17000"/>
                  </a:lnTo>
                  <a:cubicBezTo>
                    <a:pt x="12815" y="11688"/>
                    <a:pt x="15593" y="3"/>
                    <a:pt x="7013" y="-160"/>
                  </a:cubicBezTo>
                  <a:cubicBezTo>
                    <a:pt x="-1566" y="-691"/>
                    <a:pt x="313" y="11157"/>
                    <a:pt x="-177" y="16509"/>
                  </a:cubicBezTo>
                  <a:close/>
                </a:path>
              </a:pathLst>
            </a:custGeom>
            <a:solidFill>
              <a:srgbClr val="2F2E41"/>
            </a:solidFill>
            <a:ln w="4077" cap="flat">
              <a:noFill/>
              <a:prstDash val="solid"/>
              <a:miter/>
            </a:ln>
          </p:spPr>
          <p:txBody>
            <a:bodyPr rtlCol="0" anchor="ctr"/>
            <a:lstStyle/>
            <a:p>
              <a:endParaRPr lang="zh-CN" altLang="en-US"/>
            </a:p>
          </p:txBody>
        </p:sp>
        <p:sp>
          <p:nvSpPr>
            <p:cNvPr id="151" name="任意多边形: 形状 150"/>
            <p:cNvSpPr/>
            <p:nvPr/>
          </p:nvSpPr>
          <p:spPr>
            <a:xfrm>
              <a:off x="4169918" y="3365675"/>
              <a:ext cx="13430" cy="17215"/>
            </a:xfrm>
            <a:custGeom>
              <a:avLst/>
              <a:gdLst>
                <a:gd name="connsiteX0" fmla="*/ -177 w 13430"/>
                <a:gd name="connsiteY0" fmla="*/ 16507 h 17215"/>
                <a:gd name="connsiteX1" fmla="*/ 12856 w 13430"/>
                <a:gd name="connsiteY1" fmla="*/ 17038 h 17215"/>
                <a:gd name="connsiteX2" fmla="*/ 7013 w 13430"/>
                <a:gd name="connsiteY2" fmla="*/ -163 h 17215"/>
                <a:gd name="connsiteX3" fmla="*/ -177 w 13430"/>
                <a:gd name="connsiteY3" fmla="*/ 16507 h 17215"/>
              </a:gdLst>
              <a:ahLst/>
              <a:cxnLst>
                <a:cxn ang="0">
                  <a:pos x="connsiteX0" y="connsiteY0"/>
                </a:cxn>
                <a:cxn ang="0">
                  <a:pos x="connsiteX1" y="connsiteY1"/>
                </a:cxn>
                <a:cxn ang="0">
                  <a:pos x="connsiteX2" y="connsiteY2"/>
                </a:cxn>
                <a:cxn ang="0">
                  <a:pos x="connsiteX3" y="connsiteY3"/>
                </a:cxn>
              </a:cxnLst>
              <a:rect l="l" t="t" r="r" b="b"/>
              <a:pathLst>
                <a:path w="13430" h="17215">
                  <a:moveTo>
                    <a:pt x="-177" y="16507"/>
                  </a:moveTo>
                  <a:lnTo>
                    <a:pt x="12856" y="17038"/>
                  </a:lnTo>
                  <a:cubicBezTo>
                    <a:pt x="12815" y="11686"/>
                    <a:pt x="15593" y="1"/>
                    <a:pt x="7013" y="-163"/>
                  </a:cubicBezTo>
                  <a:cubicBezTo>
                    <a:pt x="-1566" y="-653"/>
                    <a:pt x="313" y="11196"/>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52" name="任意多边形: 形状 151"/>
            <p:cNvSpPr/>
            <p:nvPr/>
          </p:nvSpPr>
          <p:spPr>
            <a:xfrm>
              <a:off x="4143892" y="3364637"/>
              <a:ext cx="13430" cy="17191"/>
            </a:xfrm>
            <a:custGeom>
              <a:avLst/>
              <a:gdLst>
                <a:gd name="connsiteX0" fmla="*/ -177 w 13430"/>
                <a:gd name="connsiteY0" fmla="*/ 16524 h 17191"/>
                <a:gd name="connsiteX1" fmla="*/ 12856 w 13430"/>
                <a:gd name="connsiteY1" fmla="*/ 17014 h 17191"/>
                <a:gd name="connsiteX2" fmla="*/ 11916 w 13430"/>
                <a:gd name="connsiteY2" fmla="*/ 2428 h 17191"/>
                <a:gd name="connsiteX3" fmla="*/ 7013 w 13430"/>
                <a:gd name="connsiteY3" fmla="*/ -146 h 17191"/>
                <a:gd name="connsiteX4" fmla="*/ 3214 w 13430"/>
                <a:gd name="connsiteY4" fmla="*/ 794 h 17191"/>
                <a:gd name="connsiteX5" fmla="*/ -177 w 13430"/>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 h="17191">
                  <a:moveTo>
                    <a:pt x="-177" y="16524"/>
                  </a:moveTo>
                  <a:lnTo>
                    <a:pt x="12856" y="17014"/>
                  </a:lnTo>
                  <a:cubicBezTo>
                    <a:pt x="12815" y="13215"/>
                    <a:pt x="14245" y="6187"/>
                    <a:pt x="11916" y="2428"/>
                  </a:cubicBezTo>
                  <a:cubicBezTo>
                    <a:pt x="10881" y="733"/>
                    <a:pt x="8997" y="-257"/>
                    <a:pt x="7013" y="-146"/>
                  </a:cubicBezTo>
                  <a:cubicBezTo>
                    <a:pt x="5676" y="-287"/>
                    <a:pt x="4331" y="46"/>
                    <a:pt x="3214" y="794"/>
                  </a:cubicBezTo>
                  <a:cubicBezTo>
                    <a:pt x="-953" y="3531"/>
                    <a:pt x="231"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3" name="任意多边形: 形状 152"/>
            <p:cNvSpPr/>
            <p:nvPr/>
          </p:nvSpPr>
          <p:spPr>
            <a:xfrm>
              <a:off x="4117866" y="3363572"/>
              <a:ext cx="13420" cy="17234"/>
            </a:xfrm>
            <a:custGeom>
              <a:avLst/>
              <a:gdLst>
                <a:gd name="connsiteX0" fmla="*/ -177 w 13420"/>
                <a:gd name="connsiteY0" fmla="*/ 16526 h 17234"/>
                <a:gd name="connsiteX1" fmla="*/ 12856 w 13420"/>
                <a:gd name="connsiteY1" fmla="*/ 17057 h 17234"/>
                <a:gd name="connsiteX2" fmla="*/ 11957 w 13420"/>
                <a:gd name="connsiteY2" fmla="*/ 2471 h 17234"/>
                <a:gd name="connsiteX3" fmla="*/ 7013 w 13420"/>
                <a:gd name="connsiteY3" fmla="*/ -144 h 17234"/>
                <a:gd name="connsiteX4" fmla="*/ 3214 w 13420"/>
                <a:gd name="connsiteY4" fmla="*/ 796 h 17234"/>
                <a:gd name="connsiteX5" fmla="*/ -177 w 13420"/>
                <a:gd name="connsiteY5" fmla="*/ 16526 h 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17234">
                  <a:moveTo>
                    <a:pt x="-177" y="16526"/>
                  </a:moveTo>
                  <a:lnTo>
                    <a:pt x="12856" y="17057"/>
                  </a:lnTo>
                  <a:cubicBezTo>
                    <a:pt x="12815" y="13257"/>
                    <a:pt x="14204" y="6271"/>
                    <a:pt x="11957" y="2471"/>
                  </a:cubicBezTo>
                  <a:cubicBezTo>
                    <a:pt x="10923" y="749"/>
                    <a:pt x="9019" y="-258"/>
                    <a:pt x="7013" y="-144"/>
                  </a:cubicBezTo>
                  <a:cubicBezTo>
                    <a:pt x="5676" y="-291"/>
                    <a:pt x="4329" y="42"/>
                    <a:pt x="3214" y="796"/>
                  </a:cubicBezTo>
                  <a:cubicBezTo>
                    <a:pt x="-953" y="3615"/>
                    <a:pt x="231" y="12236"/>
                    <a:pt x="-177" y="16526"/>
                  </a:cubicBezTo>
                  <a:close/>
                </a:path>
              </a:pathLst>
            </a:custGeom>
            <a:solidFill>
              <a:srgbClr val="2F2E41"/>
            </a:solidFill>
            <a:ln w="4077" cap="flat">
              <a:noFill/>
              <a:prstDash val="solid"/>
              <a:miter/>
            </a:ln>
          </p:spPr>
          <p:txBody>
            <a:bodyPr rtlCol="0" anchor="ctr"/>
            <a:lstStyle/>
            <a:p>
              <a:endParaRPr lang="zh-CN" altLang="en-US"/>
            </a:p>
          </p:txBody>
        </p:sp>
        <p:sp>
          <p:nvSpPr>
            <p:cNvPr id="154" name="任意多边形: 形状 153"/>
            <p:cNvSpPr/>
            <p:nvPr/>
          </p:nvSpPr>
          <p:spPr>
            <a:xfrm>
              <a:off x="4091840" y="3362553"/>
              <a:ext cx="13430" cy="17191"/>
            </a:xfrm>
            <a:custGeom>
              <a:avLst/>
              <a:gdLst>
                <a:gd name="connsiteX0" fmla="*/ -177 w 13430"/>
                <a:gd name="connsiteY0" fmla="*/ 16524 h 17191"/>
                <a:gd name="connsiteX1" fmla="*/ 12856 w 13430"/>
                <a:gd name="connsiteY1" fmla="*/ 17014 h 17191"/>
                <a:gd name="connsiteX2" fmla="*/ 11916 w 13430"/>
                <a:gd name="connsiteY2" fmla="*/ 2428 h 17191"/>
                <a:gd name="connsiteX3" fmla="*/ 7013 w 13430"/>
                <a:gd name="connsiteY3" fmla="*/ -146 h 17191"/>
                <a:gd name="connsiteX4" fmla="*/ 3214 w 13430"/>
                <a:gd name="connsiteY4" fmla="*/ 794 h 17191"/>
                <a:gd name="connsiteX5" fmla="*/ -177 w 13430"/>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 h="17191">
                  <a:moveTo>
                    <a:pt x="-177" y="16524"/>
                  </a:moveTo>
                  <a:lnTo>
                    <a:pt x="12856" y="17014"/>
                  </a:lnTo>
                  <a:cubicBezTo>
                    <a:pt x="12815" y="13214"/>
                    <a:pt x="14245" y="6187"/>
                    <a:pt x="11916" y="2428"/>
                  </a:cubicBezTo>
                  <a:cubicBezTo>
                    <a:pt x="10881" y="732"/>
                    <a:pt x="8997" y="-257"/>
                    <a:pt x="7013" y="-146"/>
                  </a:cubicBezTo>
                  <a:cubicBezTo>
                    <a:pt x="5676" y="-287"/>
                    <a:pt x="4331" y="45"/>
                    <a:pt x="3214" y="794"/>
                  </a:cubicBezTo>
                  <a:cubicBezTo>
                    <a:pt x="-953" y="3531"/>
                    <a:pt x="232"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5" name="任意多边形: 形状 154"/>
            <p:cNvSpPr/>
            <p:nvPr/>
          </p:nvSpPr>
          <p:spPr>
            <a:xfrm>
              <a:off x="4065814" y="3361489"/>
              <a:ext cx="13420" cy="17234"/>
            </a:xfrm>
            <a:custGeom>
              <a:avLst/>
              <a:gdLst>
                <a:gd name="connsiteX0" fmla="*/ -177 w 13420"/>
                <a:gd name="connsiteY0" fmla="*/ 16526 h 17234"/>
                <a:gd name="connsiteX1" fmla="*/ 12856 w 13420"/>
                <a:gd name="connsiteY1" fmla="*/ 17057 h 17234"/>
                <a:gd name="connsiteX2" fmla="*/ 11957 w 13420"/>
                <a:gd name="connsiteY2" fmla="*/ 2471 h 17234"/>
                <a:gd name="connsiteX3" fmla="*/ 7013 w 13420"/>
                <a:gd name="connsiteY3" fmla="*/ -144 h 17234"/>
                <a:gd name="connsiteX4" fmla="*/ 3214 w 13420"/>
                <a:gd name="connsiteY4" fmla="*/ 796 h 17234"/>
                <a:gd name="connsiteX5" fmla="*/ -177 w 13420"/>
                <a:gd name="connsiteY5" fmla="*/ 16526 h 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17234">
                  <a:moveTo>
                    <a:pt x="-177" y="16526"/>
                  </a:moveTo>
                  <a:lnTo>
                    <a:pt x="12856" y="17057"/>
                  </a:lnTo>
                  <a:cubicBezTo>
                    <a:pt x="12815" y="13257"/>
                    <a:pt x="14204" y="6271"/>
                    <a:pt x="11957" y="2471"/>
                  </a:cubicBezTo>
                  <a:cubicBezTo>
                    <a:pt x="10930" y="741"/>
                    <a:pt x="9021" y="-268"/>
                    <a:pt x="7013" y="-144"/>
                  </a:cubicBezTo>
                  <a:cubicBezTo>
                    <a:pt x="5676" y="-291"/>
                    <a:pt x="4329" y="42"/>
                    <a:pt x="3214" y="796"/>
                  </a:cubicBezTo>
                  <a:cubicBezTo>
                    <a:pt x="-953" y="3615"/>
                    <a:pt x="232" y="12236"/>
                    <a:pt x="-177" y="16526"/>
                  </a:cubicBezTo>
                  <a:close/>
                </a:path>
              </a:pathLst>
            </a:custGeom>
            <a:solidFill>
              <a:srgbClr val="2F2E41"/>
            </a:solidFill>
            <a:ln w="4077" cap="flat">
              <a:noFill/>
              <a:prstDash val="solid"/>
              <a:miter/>
            </a:ln>
          </p:spPr>
          <p:txBody>
            <a:bodyPr rtlCol="0" anchor="ctr"/>
            <a:lstStyle/>
            <a:p>
              <a:endParaRPr lang="zh-CN" altLang="en-US"/>
            </a:p>
          </p:txBody>
        </p:sp>
        <p:sp>
          <p:nvSpPr>
            <p:cNvPr id="156" name="任意多边形: 形状 155"/>
            <p:cNvSpPr/>
            <p:nvPr/>
          </p:nvSpPr>
          <p:spPr>
            <a:xfrm>
              <a:off x="4039788" y="3360469"/>
              <a:ext cx="13413" cy="17191"/>
            </a:xfrm>
            <a:custGeom>
              <a:avLst/>
              <a:gdLst>
                <a:gd name="connsiteX0" fmla="*/ -177 w 13413"/>
                <a:gd name="connsiteY0" fmla="*/ 16524 h 17191"/>
                <a:gd name="connsiteX1" fmla="*/ 12856 w 13413"/>
                <a:gd name="connsiteY1" fmla="*/ 17014 h 17191"/>
                <a:gd name="connsiteX2" fmla="*/ 11916 w 13413"/>
                <a:gd name="connsiteY2" fmla="*/ 2428 h 17191"/>
                <a:gd name="connsiteX3" fmla="*/ 7013 w 13413"/>
                <a:gd name="connsiteY3" fmla="*/ -146 h 17191"/>
                <a:gd name="connsiteX4" fmla="*/ 3214 w 13413"/>
                <a:gd name="connsiteY4" fmla="*/ 794 h 17191"/>
                <a:gd name="connsiteX5" fmla="*/ -177 w 13413"/>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191">
                  <a:moveTo>
                    <a:pt x="-177" y="16524"/>
                  </a:moveTo>
                  <a:lnTo>
                    <a:pt x="12856" y="17014"/>
                  </a:lnTo>
                  <a:cubicBezTo>
                    <a:pt x="12815" y="13214"/>
                    <a:pt x="14204" y="6228"/>
                    <a:pt x="11916" y="2428"/>
                  </a:cubicBezTo>
                  <a:cubicBezTo>
                    <a:pt x="10888" y="725"/>
                    <a:pt x="8999" y="-267"/>
                    <a:pt x="7013" y="-146"/>
                  </a:cubicBezTo>
                  <a:cubicBezTo>
                    <a:pt x="5676" y="-287"/>
                    <a:pt x="4331" y="45"/>
                    <a:pt x="3214" y="794"/>
                  </a:cubicBezTo>
                  <a:cubicBezTo>
                    <a:pt x="-953" y="3572"/>
                    <a:pt x="232"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7" name="任意多边形: 形状 156"/>
            <p:cNvSpPr/>
            <p:nvPr/>
          </p:nvSpPr>
          <p:spPr>
            <a:xfrm>
              <a:off x="4125934" y="3008067"/>
              <a:ext cx="197939" cy="379499"/>
            </a:xfrm>
            <a:custGeom>
              <a:avLst/>
              <a:gdLst>
                <a:gd name="connsiteX0" fmla="*/ 60869 w 197939"/>
                <a:gd name="connsiteY0" fmla="*/ 331158 h 379499"/>
                <a:gd name="connsiteX1" fmla="*/ 160204 w 197939"/>
                <a:gd name="connsiteY1" fmla="*/ 121070 h 379499"/>
                <a:gd name="connsiteX2" fmla="*/ 197762 w 197939"/>
                <a:gd name="connsiteY2" fmla="*/ 33433 h 379499"/>
                <a:gd name="connsiteX3" fmla="*/ 138733 w 197939"/>
                <a:gd name="connsiteY3" fmla="*/ -178 h 379499"/>
                <a:gd name="connsiteX4" fmla="*/ 97615 w 197939"/>
                <a:gd name="connsiteY4" fmla="*/ 98153 h 379499"/>
                <a:gd name="connsiteX5" fmla="*/ 19962 w 197939"/>
                <a:gd name="connsiteY5" fmla="*/ 316724 h 379499"/>
                <a:gd name="connsiteX6" fmla="*/ 2284 w 197939"/>
                <a:gd name="connsiteY6" fmla="*/ 359183 h 379499"/>
                <a:gd name="connsiteX7" fmla="*/ 44743 w 197939"/>
                <a:gd name="connsiteY7" fmla="*/ 376861 h 379499"/>
                <a:gd name="connsiteX8" fmla="*/ 62420 w 197939"/>
                <a:gd name="connsiteY8" fmla="*/ 334402 h 379499"/>
                <a:gd name="connsiteX9" fmla="*/ 60869 w 197939"/>
                <a:gd name="connsiteY9" fmla="*/ 331158 h 37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939" h="379499">
                  <a:moveTo>
                    <a:pt x="60869" y="331158"/>
                  </a:moveTo>
                  <a:lnTo>
                    <a:pt x="160204" y="121070"/>
                  </a:lnTo>
                  <a:lnTo>
                    <a:pt x="197762" y="33433"/>
                  </a:lnTo>
                  <a:lnTo>
                    <a:pt x="138733" y="-178"/>
                  </a:lnTo>
                  <a:cubicBezTo>
                    <a:pt x="138733" y="-178"/>
                    <a:pt x="118627" y="64863"/>
                    <a:pt x="97615" y="98153"/>
                  </a:cubicBezTo>
                  <a:cubicBezTo>
                    <a:pt x="76880" y="131004"/>
                    <a:pt x="21137" y="311780"/>
                    <a:pt x="19962" y="316724"/>
                  </a:cubicBezTo>
                  <a:cubicBezTo>
                    <a:pt x="3356" y="323568"/>
                    <a:pt x="-4559" y="342577"/>
                    <a:pt x="2284" y="359183"/>
                  </a:cubicBezTo>
                  <a:cubicBezTo>
                    <a:pt x="9128" y="375789"/>
                    <a:pt x="28137" y="383704"/>
                    <a:pt x="44743" y="376861"/>
                  </a:cubicBezTo>
                  <a:cubicBezTo>
                    <a:pt x="61349" y="370017"/>
                    <a:pt x="69264" y="351008"/>
                    <a:pt x="62420" y="334402"/>
                  </a:cubicBezTo>
                  <a:cubicBezTo>
                    <a:pt x="61963" y="333293"/>
                    <a:pt x="61445" y="332210"/>
                    <a:pt x="60869" y="331158"/>
                  </a:cubicBezTo>
                  <a:close/>
                </a:path>
              </a:pathLst>
            </a:custGeom>
            <a:solidFill>
              <a:srgbClr val="A0616A"/>
            </a:solidFill>
            <a:ln w="4077" cap="flat">
              <a:noFill/>
              <a:prstDash val="solid"/>
              <a:miter/>
            </a:ln>
          </p:spPr>
          <p:txBody>
            <a:bodyPr rtlCol="0" anchor="ctr"/>
            <a:lstStyle/>
            <a:p>
              <a:endParaRPr lang="zh-CN" altLang="en-US"/>
            </a:p>
          </p:txBody>
        </p:sp>
        <p:sp>
          <p:nvSpPr>
            <p:cNvPr id="158" name="任意多边形: 形状 157"/>
            <p:cNvSpPr/>
            <p:nvPr/>
          </p:nvSpPr>
          <p:spPr>
            <a:xfrm>
              <a:off x="4185659" y="2860315"/>
              <a:ext cx="247568" cy="329900"/>
            </a:xfrm>
            <a:custGeom>
              <a:avLst/>
              <a:gdLst>
                <a:gd name="connsiteX0" fmla="*/ 539 w 247568"/>
                <a:gd name="connsiteY0" fmla="*/ 284401 h 329900"/>
                <a:gd name="connsiteX1" fmla="*/ 75665 w 247568"/>
                <a:gd name="connsiteY1" fmla="*/ 329723 h 329900"/>
                <a:gd name="connsiteX2" fmla="*/ 92702 w 247568"/>
                <a:gd name="connsiteY2" fmla="*/ 303972 h 329900"/>
                <a:gd name="connsiteX3" fmla="*/ 104049 w 247568"/>
                <a:gd name="connsiteY3" fmla="*/ 298119 h 329900"/>
                <a:gd name="connsiteX4" fmla="*/ 151011 w 247568"/>
                <a:gd name="connsiteY4" fmla="*/ 217479 h 329900"/>
                <a:gd name="connsiteX5" fmla="*/ 192532 w 247568"/>
                <a:gd name="connsiteY5" fmla="*/ 175177 h 329900"/>
                <a:gd name="connsiteX6" fmla="*/ 247392 w 247568"/>
                <a:gd name="connsiteY6" fmla="*/ -178 h 329900"/>
                <a:gd name="connsiteX7" fmla="*/ 176014 w 247568"/>
                <a:gd name="connsiteY7" fmla="*/ 10531 h 329900"/>
                <a:gd name="connsiteX8" fmla="*/ 175921 w 247568"/>
                <a:gd name="connsiteY8" fmla="*/ 10562 h 329900"/>
                <a:gd name="connsiteX9" fmla="*/ 136238 w 247568"/>
                <a:gd name="connsiteY9" fmla="*/ 39990 h 329900"/>
                <a:gd name="connsiteX10" fmla="*/ 24554 w 247568"/>
                <a:gd name="connsiteY10" fmla="*/ 242471 h 329900"/>
                <a:gd name="connsiteX11" fmla="*/ 21284 w 247568"/>
                <a:gd name="connsiteY11" fmla="*/ 244832 h 329900"/>
                <a:gd name="connsiteX12" fmla="*/ 539 w 247568"/>
                <a:gd name="connsiteY12" fmla="*/ 284401 h 32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568" h="329900">
                  <a:moveTo>
                    <a:pt x="539" y="284401"/>
                  </a:moveTo>
                  <a:lnTo>
                    <a:pt x="75665" y="329723"/>
                  </a:lnTo>
                  <a:lnTo>
                    <a:pt x="92702" y="303972"/>
                  </a:lnTo>
                  <a:lnTo>
                    <a:pt x="104049" y="298119"/>
                  </a:lnTo>
                  <a:lnTo>
                    <a:pt x="151011" y="217479"/>
                  </a:lnTo>
                  <a:lnTo>
                    <a:pt x="192532" y="175177"/>
                  </a:lnTo>
                  <a:lnTo>
                    <a:pt x="247392" y="-178"/>
                  </a:lnTo>
                  <a:lnTo>
                    <a:pt x="176014" y="10531"/>
                  </a:lnTo>
                  <a:lnTo>
                    <a:pt x="175921" y="10562"/>
                  </a:lnTo>
                  <a:cubicBezTo>
                    <a:pt x="163205" y="17306"/>
                    <a:pt x="151831" y="29363"/>
                    <a:pt x="136238" y="39990"/>
                  </a:cubicBezTo>
                  <a:cubicBezTo>
                    <a:pt x="87103" y="73474"/>
                    <a:pt x="44737" y="181975"/>
                    <a:pt x="24554" y="242471"/>
                  </a:cubicBezTo>
                  <a:cubicBezTo>
                    <a:pt x="24222" y="243463"/>
                    <a:pt x="22862" y="244156"/>
                    <a:pt x="21284" y="244832"/>
                  </a:cubicBezTo>
                  <a:cubicBezTo>
                    <a:pt x="5855" y="251427"/>
                    <a:pt x="-2813" y="267959"/>
                    <a:pt x="539" y="284401"/>
                  </a:cubicBezTo>
                  <a:close/>
                </a:path>
              </a:pathLst>
            </a:custGeom>
            <a:solidFill>
              <a:srgbClr val="9ABEAF"/>
            </a:solidFill>
            <a:ln w="4077" cap="flat">
              <a:noFill/>
              <a:prstDash val="solid"/>
              <a:miter/>
            </a:ln>
          </p:spPr>
          <p:txBody>
            <a:bodyPr rtlCol="0" anchor="ctr"/>
            <a:lstStyle/>
            <a:p>
              <a:endParaRPr lang="zh-CN" altLang="en-US"/>
            </a:p>
          </p:txBody>
        </p:sp>
      </p:grpSp>
      <p:sp>
        <p:nvSpPr>
          <p:cNvPr id="7" name="文本框 6"/>
          <p:cNvSpPr txBox="1"/>
          <p:nvPr>
            <p:custDataLst>
              <p:tags r:id="rId1"/>
            </p:custDataLst>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8" name="文本框 7"/>
          <p:cNvSpPr txBox="1"/>
          <p:nvPr/>
        </p:nvSpPr>
        <p:spPr>
          <a:xfrm>
            <a:off x="7063105" y="8887460"/>
            <a:ext cx="4064000" cy="368300"/>
          </a:xfrm>
          <a:prstGeom prst="rect">
            <a:avLst/>
          </a:prstGeom>
          <a:noFill/>
        </p:spPr>
        <p:txBody>
          <a:bodyPr wrap="square" rtlCol="0">
            <a:spAutoFit/>
          </a:bodyPr>
          <a:p>
            <a:endParaRPr lang="zh-CN" altLang="en-US"/>
          </a:p>
        </p:txBody>
      </p:sp>
      <p:sp>
        <p:nvSpPr>
          <p:cNvPr id="9" name="文本框 8"/>
          <p:cNvSpPr txBox="1"/>
          <p:nvPr/>
        </p:nvSpPr>
        <p:spPr>
          <a:xfrm>
            <a:off x="7063105" y="10828655"/>
            <a:ext cx="4064000" cy="368300"/>
          </a:xfrm>
          <a:prstGeom prst="rect">
            <a:avLst/>
          </a:prstGeom>
          <a:noFill/>
        </p:spPr>
        <p:txBody>
          <a:bodyPr wrap="square" rtlCol="0">
            <a:spAutoFit/>
          </a:bodyPr>
          <a:p>
            <a:endParaRPr lang="zh-CN" altLang="en-US"/>
          </a:p>
        </p:txBody>
      </p:sp>
      <p:sp>
        <p:nvSpPr>
          <p:cNvPr id="10" name="文本框 9"/>
          <p:cNvSpPr txBox="1"/>
          <p:nvPr/>
        </p:nvSpPr>
        <p:spPr>
          <a:xfrm>
            <a:off x="7063105" y="12769850"/>
            <a:ext cx="4064000" cy="368300"/>
          </a:xfrm>
          <a:prstGeom prst="rect">
            <a:avLst/>
          </a:prstGeom>
          <a:noFill/>
        </p:spPr>
        <p:txBody>
          <a:bodyPr wrap="square" rtlCol="0">
            <a:spAutoFit/>
          </a:bodyPr>
          <a:p>
            <a:endParaRPr lang="zh-CN" altLang="en-US"/>
          </a:p>
        </p:txBody>
      </p:sp>
      <p:sp>
        <p:nvSpPr>
          <p:cNvPr id="33" name="文本框 32"/>
          <p:cNvSpPr txBox="1"/>
          <p:nvPr>
            <p:custDataLst>
              <p:tags r:id="rId2"/>
            </p:custDataLst>
          </p:nvPr>
        </p:nvSpPr>
        <p:spPr>
          <a:xfrm>
            <a:off x="3038475" y="461645"/>
            <a:ext cx="5008245" cy="107632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组员成长</a:t>
            </a:r>
            <a:r>
              <a:rPr lang="en-US" altLang="zh-CN"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a:t>
            </a:r>
            <a:r>
              <a:rPr lang="en-US" altLang="zh-CN" sz="32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sym typeface="+mn-ea"/>
              </a:rPr>
              <a:t>罗佳艺</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a:p>
            <a:pPr lvl="0" algn="l">
              <a:buClrTx/>
              <a:buSzTx/>
              <a:buFontTx/>
            </a:pP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37" name="文本框 36"/>
          <p:cNvSpPr txBox="1"/>
          <p:nvPr>
            <p:custDataLst>
              <p:tags r:id="rId3"/>
            </p:custDataLst>
          </p:nvPr>
        </p:nvSpPr>
        <p:spPr>
          <a:xfrm>
            <a:off x="2232909" y="1841042"/>
            <a:ext cx="5260303" cy="629920"/>
          </a:xfrm>
          <a:prstGeom prst="rect">
            <a:avLst/>
          </a:prstGeom>
          <a:noFill/>
        </p:spPr>
        <p:txBody>
          <a:bodyPr wrap="square" rtlCol="0">
            <a:spAutoFit/>
          </a:bodyPr>
          <a:p>
            <a:pPr>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主要参与前端页面的设计和完善。</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任务已全部完成。</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pic>
        <p:nvPicPr>
          <p:cNvPr id="60" name="图片 59" descr="${]$C9G_`~36[[P_0L%N8[Q"/>
          <p:cNvPicPr>
            <a:picLocks noChangeAspect="1"/>
          </p:cNvPicPr>
          <p:nvPr>
            <p:custDataLst>
              <p:tags r:id="rId4"/>
            </p:custDataLst>
          </p:nvPr>
        </p:nvPicPr>
        <p:blipFill>
          <a:blip r:embed="rId5"/>
          <a:stretch>
            <a:fillRect/>
          </a:stretch>
        </p:blipFill>
        <p:spPr>
          <a:xfrm>
            <a:off x="5807075" y="1383665"/>
            <a:ext cx="5728335" cy="24796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32" name="矩形 31"/>
          <p:cNvSpPr/>
          <p:nvPr/>
        </p:nvSpPr>
        <p:spPr>
          <a:xfrm>
            <a:off x="0" y="3718499"/>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34" name="文本框 33"/>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5" name="文本框 34"/>
          <p:cNvSpPr txBox="1"/>
          <p:nvPr/>
        </p:nvSpPr>
        <p:spPr>
          <a:xfrm>
            <a:off x="117524" y="3120153"/>
            <a:ext cx="15544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6" name="文本框 35"/>
          <p:cNvSpPr txBox="1"/>
          <p:nvPr/>
        </p:nvSpPr>
        <p:spPr>
          <a:xfrm>
            <a:off x="3175" y="3960495"/>
            <a:ext cx="1783080" cy="368300"/>
          </a:xfrm>
          <a:prstGeom prst="rect">
            <a:avLst/>
          </a:prstGeom>
          <a:noFill/>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8" name="直接连接符 37"/>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61" name="任意多边形: 形状 60"/>
          <p:cNvSpPr/>
          <p:nvPr/>
        </p:nvSpPr>
        <p:spPr>
          <a:xfrm>
            <a:off x="3582947" y="3050912"/>
            <a:ext cx="7737623" cy="888909"/>
          </a:xfrm>
          <a:custGeom>
            <a:avLst/>
            <a:gdLst>
              <a:gd name="connsiteX0" fmla="*/ 0 w 6454788"/>
              <a:gd name="connsiteY0" fmla="*/ 0 h 733778"/>
              <a:gd name="connsiteX1" fmla="*/ 824089 w 6454788"/>
              <a:gd name="connsiteY1" fmla="*/ 0 h 733778"/>
              <a:gd name="connsiteX2" fmla="*/ 824089 w 6454788"/>
              <a:gd name="connsiteY2" fmla="*/ 666044 h 733778"/>
              <a:gd name="connsiteX3" fmla="*/ 5960534 w 6454788"/>
              <a:gd name="connsiteY3" fmla="*/ 666044 h 733778"/>
              <a:gd name="connsiteX4" fmla="*/ 5960534 w 6454788"/>
              <a:gd name="connsiteY4" fmla="*/ 733778 h 733778"/>
              <a:gd name="connsiteX0-1" fmla="*/ 0 w 5960534"/>
              <a:gd name="connsiteY0-2" fmla="*/ 0 h 666044"/>
              <a:gd name="connsiteX1-3" fmla="*/ 824089 w 5960534"/>
              <a:gd name="connsiteY1-4" fmla="*/ 0 h 666044"/>
              <a:gd name="connsiteX2-5" fmla="*/ 824089 w 5960534"/>
              <a:gd name="connsiteY2-6" fmla="*/ 666044 h 666044"/>
              <a:gd name="connsiteX3-7" fmla="*/ 5960534 w 5960534"/>
              <a:gd name="connsiteY3-8" fmla="*/ 666044 h 666044"/>
              <a:gd name="connsiteX0-9" fmla="*/ 0 w 5960534"/>
              <a:gd name="connsiteY0-10" fmla="*/ 508000 h 1174044"/>
              <a:gd name="connsiteX1-11" fmla="*/ 824089 w 5960534"/>
              <a:gd name="connsiteY1-12" fmla="*/ 0 h 1174044"/>
              <a:gd name="connsiteX2-13" fmla="*/ 824089 w 5960534"/>
              <a:gd name="connsiteY2-14" fmla="*/ 1174044 h 1174044"/>
              <a:gd name="connsiteX3-15" fmla="*/ 5960534 w 5960534"/>
              <a:gd name="connsiteY3-16" fmla="*/ 1174044 h 1174044"/>
              <a:gd name="connsiteX0-17" fmla="*/ 0 w 6028267"/>
              <a:gd name="connsiteY0-18" fmla="*/ 0 h 1185333"/>
              <a:gd name="connsiteX1-19" fmla="*/ 891822 w 6028267"/>
              <a:gd name="connsiteY1-20" fmla="*/ 11289 h 1185333"/>
              <a:gd name="connsiteX2-21" fmla="*/ 891822 w 6028267"/>
              <a:gd name="connsiteY2-22" fmla="*/ 1185333 h 1185333"/>
              <a:gd name="connsiteX3-23" fmla="*/ 6028267 w 6028267"/>
              <a:gd name="connsiteY3-24" fmla="*/ 1185333 h 1185333"/>
              <a:gd name="connsiteX0-25" fmla="*/ 0 w 6016978"/>
              <a:gd name="connsiteY0-26" fmla="*/ 0 h 1174044"/>
              <a:gd name="connsiteX1-27" fmla="*/ 880533 w 6016978"/>
              <a:gd name="connsiteY1-28" fmla="*/ 0 h 1174044"/>
              <a:gd name="connsiteX2-29" fmla="*/ 880533 w 6016978"/>
              <a:gd name="connsiteY2-30" fmla="*/ 1174044 h 1174044"/>
              <a:gd name="connsiteX3-31" fmla="*/ 6016978 w 6016978"/>
              <a:gd name="connsiteY3-32" fmla="*/ 1174044 h 1174044"/>
              <a:gd name="connsiteX0-1-1" fmla="*/ 0 w 6016978"/>
              <a:gd name="connsiteY0-2-2" fmla="*/ 0 h 1174044"/>
              <a:gd name="connsiteX1-3-3" fmla="*/ 880533 w 6016978"/>
              <a:gd name="connsiteY1-4-4" fmla="*/ 285136 h 1174044"/>
              <a:gd name="connsiteX2-5-5" fmla="*/ 880533 w 6016978"/>
              <a:gd name="connsiteY2-6-6" fmla="*/ 1174044 h 1174044"/>
              <a:gd name="connsiteX3-7-7" fmla="*/ 6016978 w 6016978"/>
              <a:gd name="connsiteY3-8-8" fmla="*/ 1174044 h 1174044"/>
              <a:gd name="connsiteX0-9-9" fmla="*/ 0 w 7265675"/>
              <a:gd name="connsiteY0-10-10" fmla="*/ 0 h 908573"/>
              <a:gd name="connsiteX1-11-11" fmla="*/ 2129230 w 7265675"/>
              <a:gd name="connsiteY1-12-12" fmla="*/ 19665 h 908573"/>
              <a:gd name="connsiteX2-13-13" fmla="*/ 2129230 w 7265675"/>
              <a:gd name="connsiteY2-14-14" fmla="*/ 908573 h 908573"/>
              <a:gd name="connsiteX3-15-15" fmla="*/ 7265675 w 7265675"/>
              <a:gd name="connsiteY3-16-16" fmla="*/ 908573 h 908573"/>
              <a:gd name="connsiteX0-17-17" fmla="*/ 0 w 7255842"/>
              <a:gd name="connsiteY0-18-18" fmla="*/ 0 h 898741"/>
              <a:gd name="connsiteX1-19-19" fmla="*/ 2119397 w 7255842"/>
              <a:gd name="connsiteY1-20-20" fmla="*/ 9833 h 898741"/>
              <a:gd name="connsiteX2-21-21" fmla="*/ 2119397 w 7255842"/>
              <a:gd name="connsiteY2-22-22" fmla="*/ 898741 h 898741"/>
              <a:gd name="connsiteX3-23-23" fmla="*/ 7255842 w 7255842"/>
              <a:gd name="connsiteY3-24-24" fmla="*/ 898741 h 898741"/>
              <a:gd name="connsiteX0-25-25" fmla="*/ 0 w 7265675"/>
              <a:gd name="connsiteY0-26-26" fmla="*/ 0 h 888909"/>
              <a:gd name="connsiteX1-27-27" fmla="*/ 2129230 w 7265675"/>
              <a:gd name="connsiteY1-28-28" fmla="*/ 1 h 888909"/>
              <a:gd name="connsiteX2-29-29" fmla="*/ 2129230 w 7265675"/>
              <a:gd name="connsiteY2-30-30" fmla="*/ 888909 h 888909"/>
              <a:gd name="connsiteX3-31-31" fmla="*/ 7265675 w 7265675"/>
              <a:gd name="connsiteY3-32-32" fmla="*/ 888909 h 888909"/>
              <a:gd name="connsiteX0-33" fmla="*/ 0 w 7668797"/>
              <a:gd name="connsiteY0-34" fmla="*/ 0 h 888909"/>
              <a:gd name="connsiteX1-35" fmla="*/ 2129230 w 7668797"/>
              <a:gd name="connsiteY1-36" fmla="*/ 1 h 888909"/>
              <a:gd name="connsiteX2-37" fmla="*/ 2129230 w 7668797"/>
              <a:gd name="connsiteY2-38" fmla="*/ 888909 h 888909"/>
              <a:gd name="connsiteX3-39" fmla="*/ 7668797 w 7668797"/>
              <a:gd name="connsiteY3-40" fmla="*/ 888909 h 888909"/>
              <a:gd name="connsiteX0-41" fmla="*/ 0 w 7737623"/>
              <a:gd name="connsiteY0-42" fmla="*/ 0 h 888909"/>
              <a:gd name="connsiteX1-43" fmla="*/ 2129230 w 7737623"/>
              <a:gd name="connsiteY1-44" fmla="*/ 1 h 888909"/>
              <a:gd name="connsiteX2-45" fmla="*/ 2129230 w 7737623"/>
              <a:gd name="connsiteY2-46" fmla="*/ 888909 h 888909"/>
              <a:gd name="connsiteX3-47" fmla="*/ 7737623 w 7737623"/>
              <a:gd name="connsiteY3-48" fmla="*/ 888909 h 888909"/>
            </a:gdLst>
            <a:ahLst/>
            <a:cxnLst>
              <a:cxn ang="0">
                <a:pos x="connsiteX0-1-1" y="connsiteY0-2-2"/>
              </a:cxn>
              <a:cxn ang="0">
                <a:pos x="connsiteX1-3-3" y="connsiteY1-4-4"/>
              </a:cxn>
              <a:cxn ang="0">
                <a:pos x="connsiteX2-5-5" y="connsiteY2-6-6"/>
              </a:cxn>
              <a:cxn ang="0">
                <a:pos x="connsiteX3-7-7" y="connsiteY3-8-8"/>
              </a:cxn>
            </a:cxnLst>
            <a:rect l="l" t="t" r="r" b="b"/>
            <a:pathLst>
              <a:path w="7737623" h="888909">
                <a:moveTo>
                  <a:pt x="0" y="0"/>
                </a:moveTo>
                <a:lnTo>
                  <a:pt x="2129230" y="1"/>
                </a:lnTo>
                <a:lnTo>
                  <a:pt x="2129230" y="888909"/>
                </a:lnTo>
                <a:lnTo>
                  <a:pt x="7737623" y="888909"/>
                </a:lnTo>
              </a:path>
            </a:pathLst>
          </a:cu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2" name="任意多边形: 形状 61"/>
          <p:cNvSpPr/>
          <p:nvPr/>
        </p:nvSpPr>
        <p:spPr>
          <a:xfrm>
            <a:off x="4709652" y="4582168"/>
            <a:ext cx="6138971" cy="1862667"/>
          </a:xfrm>
          <a:custGeom>
            <a:avLst/>
            <a:gdLst>
              <a:gd name="connsiteX0" fmla="*/ 0 w 6276623"/>
              <a:gd name="connsiteY0" fmla="*/ 0 h 1862667"/>
              <a:gd name="connsiteX1" fmla="*/ 857956 w 6276623"/>
              <a:gd name="connsiteY1" fmla="*/ 0 h 1862667"/>
              <a:gd name="connsiteX2" fmla="*/ 857956 w 6276623"/>
              <a:gd name="connsiteY2" fmla="*/ 1862667 h 1862667"/>
              <a:gd name="connsiteX3" fmla="*/ 6276623 w 6276623"/>
              <a:gd name="connsiteY3" fmla="*/ 1862667 h 1862667"/>
              <a:gd name="connsiteX0-1" fmla="*/ 0 w 6138971"/>
              <a:gd name="connsiteY0-2" fmla="*/ 0 h 1862667"/>
              <a:gd name="connsiteX1-3" fmla="*/ 720304 w 6138971"/>
              <a:gd name="connsiteY1-4" fmla="*/ 0 h 1862667"/>
              <a:gd name="connsiteX2-5" fmla="*/ 720304 w 6138971"/>
              <a:gd name="connsiteY2-6" fmla="*/ 1862667 h 1862667"/>
              <a:gd name="connsiteX3-7" fmla="*/ 6138971 w 6138971"/>
              <a:gd name="connsiteY3-8" fmla="*/ 1862667 h 1862667"/>
            </a:gdLst>
            <a:ahLst/>
            <a:cxnLst>
              <a:cxn ang="0">
                <a:pos x="connsiteX0-1" y="connsiteY0-2"/>
              </a:cxn>
              <a:cxn ang="0">
                <a:pos x="connsiteX1-3" y="connsiteY1-4"/>
              </a:cxn>
              <a:cxn ang="0">
                <a:pos x="connsiteX2-5" y="connsiteY2-6"/>
              </a:cxn>
              <a:cxn ang="0">
                <a:pos x="connsiteX3-7" y="connsiteY3-8"/>
              </a:cxn>
            </a:cxnLst>
            <a:rect l="l" t="t" r="r" b="b"/>
            <a:pathLst>
              <a:path w="6138971" h="1862667">
                <a:moveTo>
                  <a:pt x="0" y="0"/>
                </a:moveTo>
                <a:lnTo>
                  <a:pt x="720304" y="0"/>
                </a:lnTo>
                <a:lnTo>
                  <a:pt x="720304" y="1862667"/>
                </a:lnTo>
                <a:lnTo>
                  <a:pt x="6138971" y="1862667"/>
                </a:lnTo>
              </a:path>
            </a:pathLst>
          </a:cu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4" name="文本框 63"/>
          <p:cNvSpPr txBox="1"/>
          <p:nvPr/>
        </p:nvSpPr>
        <p:spPr>
          <a:xfrm>
            <a:off x="2740555" y="1352482"/>
            <a:ext cx="259905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任务完成</a:t>
            </a: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情况</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0" name="文本框 69"/>
          <p:cNvSpPr txBox="1"/>
          <p:nvPr/>
        </p:nvSpPr>
        <p:spPr>
          <a:xfrm>
            <a:off x="5746363" y="4084497"/>
            <a:ext cx="259905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实训收获</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 name="矩形 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39" name="组合 38"/>
          <p:cNvGrpSpPr/>
          <p:nvPr/>
        </p:nvGrpSpPr>
        <p:grpSpPr>
          <a:xfrm>
            <a:off x="347756" y="76916"/>
            <a:ext cx="1048288" cy="1048288"/>
            <a:chOff x="462056" y="98688"/>
            <a:chExt cx="1048288" cy="1048288"/>
          </a:xfrm>
        </p:grpSpPr>
        <p:sp>
          <p:nvSpPr>
            <p:cNvPr id="3" name="椭圆 2"/>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椭圆 3"/>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5" name="椭圆 4"/>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Ⅳ</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grpSp>
        <p:nvGrpSpPr>
          <p:cNvPr id="159" name="组合 158"/>
          <p:cNvGrpSpPr/>
          <p:nvPr/>
        </p:nvGrpSpPr>
        <p:grpSpPr>
          <a:xfrm>
            <a:off x="1865277" y="2729361"/>
            <a:ext cx="3305984" cy="2369465"/>
            <a:chOff x="1879014" y="1845325"/>
            <a:chExt cx="3305984" cy="2369465"/>
          </a:xfrm>
        </p:grpSpPr>
        <p:sp>
          <p:nvSpPr>
            <p:cNvPr id="12" name="任意多边形: 形状 11"/>
            <p:cNvSpPr/>
            <p:nvPr/>
          </p:nvSpPr>
          <p:spPr>
            <a:xfrm>
              <a:off x="3887280" y="3178228"/>
              <a:ext cx="498453" cy="1036562"/>
            </a:xfrm>
            <a:custGeom>
              <a:avLst/>
              <a:gdLst>
                <a:gd name="connsiteX0" fmla="*/ 22294 w 498453"/>
                <a:gd name="connsiteY0" fmla="*/ -178 h 1036562"/>
                <a:gd name="connsiteX1" fmla="*/ 44765 w 498453"/>
                <a:gd name="connsiteY1" fmla="*/ 22293 h 1036562"/>
                <a:gd name="connsiteX2" fmla="*/ 44765 w 498453"/>
                <a:gd name="connsiteY2" fmla="*/ 239677 h 1036562"/>
                <a:gd name="connsiteX3" fmla="*/ 475805 w 498453"/>
                <a:gd name="connsiteY3" fmla="*/ 239677 h 1036562"/>
                <a:gd name="connsiteX4" fmla="*/ 498276 w 498453"/>
                <a:gd name="connsiteY4" fmla="*/ 262148 h 1036562"/>
                <a:gd name="connsiteX5" fmla="*/ 475805 w 498453"/>
                <a:gd name="connsiteY5" fmla="*/ 284619 h 1036562"/>
                <a:gd name="connsiteX6" fmla="*/ 44765 w 498453"/>
                <a:gd name="connsiteY6" fmla="*/ 284619 h 1036562"/>
                <a:gd name="connsiteX7" fmla="*/ 44765 w 498453"/>
                <a:gd name="connsiteY7" fmla="*/ 1036385 h 1036562"/>
                <a:gd name="connsiteX8" fmla="*/ -177 w 498453"/>
                <a:gd name="connsiteY8" fmla="*/ 1036385 h 1036562"/>
                <a:gd name="connsiteX9" fmla="*/ -177 w 498453"/>
                <a:gd name="connsiteY9" fmla="*/ 22293 h 1036562"/>
                <a:gd name="connsiteX10" fmla="*/ 22294 w 498453"/>
                <a:gd name="connsiteY10" fmla="*/ -178 h 103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453" h="1036562">
                  <a:moveTo>
                    <a:pt x="22294" y="-178"/>
                  </a:moveTo>
                  <a:cubicBezTo>
                    <a:pt x="34704" y="-178"/>
                    <a:pt x="44765" y="9883"/>
                    <a:pt x="44765" y="22293"/>
                  </a:cubicBezTo>
                  <a:lnTo>
                    <a:pt x="44765" y="239677"/>
                  </a:lnTo>
                  <a:lnTo>
                    <a:pt x="475805" y="239677"/>
                  </a:lnTo>
                  <a:cubicBezTo>
                    <a:pt x="488215" y="239677"/>
                    <a:pt x="498276" y="249738"/>
                    <a:pt x="498276" y="262148"/>
                  </a:cubicBezTo>
                  <a:cubicBezTo>
                    <a:pt x="498276" y="274559"/>
                    <a:pt x="488215" y="284619"/>
                    <a:pt x="475805" y="284619"/>
                  </a:cubicBezTo>
                  <a:lnTo>
                    <a:pt x="44765" y="284619"/>
                  </a:lnTo>
                  <a:lnTo>
                    <a:pt x="44765" y="1036385"/>
                  </a:lnTo>
                  <a:lnTo>
                    <a:pt x="-177" y="1036385"/>
                  </a:lnTo>
                  <a:lnTo>
                    <a:pt x="-177" y="22293"/>
                  </a:lnTo>
                  <a:cubicBezTo>
                    <a:pt x="-177" y="9883"/>
                    <a:pt x="9884" y="-178"/>
                    <a:pt x="22294" y="-178"/>
                  </a:cubicBezTo>
                  <a:close/>
                </a:path>
              </a:pathLst>
            </a:custGeom>
            <a:solidFill>
              <a:srgbClr val="E6E6E6"/>
            </a:solidFill>
            <a:ln w="4077" cap="flat">
              <a:noFill/>
              <a:prstDash val="solid"/>
              <a:miter/>
            </a:ln>
          </p:spPr>
          <p:txBody>
            <a:bodyPr rtlCol="0" anchor="ctr"/>
            <a:lstStyle/>
            <a:p>
              <a:endParaRPr lang="zh-CN" altLang="en-US"/>
            </a:p>
          </p:txBody>
        </p:sp>
        <p:sp>
          <p:nvSpPr>
            <p:cNvPr id="13" name="任意多边形: 形状 12"/>
            <p:cNvSpPr/>
            <p:nvPr/>
          </p:nvSpPr>
          <p:spPr>
            <a:xfrm>
              <a:off x="2583047" y="4069363"/>
              <a:ext cx="171628" cy="142633"/>
            </a:xfrm>
            <a:custGeom>
              <a:avLst/>
              <a:gdLst>
                <a:gd name="connsiteX0" fmla="*/ 126995 w 171628"/>
                <a:gd name="connsiteY0" fmla="*/ 140145 h 142633"/>
                <a:gd name="connsiteX1" fmla="*/ 45967 w 171628"/>
                <a:gd name="connsiteY1" fmla="*/ 142382 h 142633"/>
                <a:gd name="connsiteX2" fmla="*/ 11297 w 171628"/>
                <a:gd name="connsiteY2" fmla="*/ 132662 h 142633"/>
                <a:gd name="connsiteX3" fmla="*/ 231 w 171628"/>
                <a:gd name="connsiteY3" fmla="*/ 108383 h 142633"/>
                <a:gd name="connsiteX4" fmla="*/ 16176 w 171628"/>
                <a:gd name="connsiteY4" fmla="*/ 28251 h 142633"/>
                <a:gd name="connsiteX5" fmla="*/ 60219 w 171628"/>
                <a:gd name="connsiteY5" fmla="*/ 1085 h 142633"/>
                <a:gd name="connsiteX6" fmla="*/ 104967 w 171628"/>
                <a:gd name="connsiteY6" fmla="*/ -151 h 142633"/>
                <a:gd name="connsiteX7" fmla="*/ 150443 w 171628"/>
                <a:gd name="connsiteY7" fmla="*/ 24544 h 142633"/>
                <a:gd name="connsiteX8" fmla="*/ 170786 w 171628"/>
                <a:gd name="connsiteY8" fmla="*/ 103674 h 142633"/>
                <a:gd name="connsiteX9" fmla="*/ 161076 w 171628"/>
                <a:gd name="connsiteY9" fmla="*/ 128527 h 142633"/>
                <a:gd name="connsiteX10" fmla="*/ 126996 w 171628"/>
                <a:gd name="connsiteY10" fmla="*/ 140145 h 1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3">
                  <a:moveTo>
                    <a:pt x="126995" y="140145"/>
                  </a:moveTo>
                  <a:lnTo>
                    <a:pt x="45967" y="142382"/>
                  </a:lnTo>
                  <a:cubicBezTo>
                    <a:pt x="33659" y="143015"/>
                    <a:pt x="21482" y="139601"/>
                    <a:pt x="11297" y="132662"/>
                  </a:cubicBezTo>
                  <a:cubicBezTo>
                    <a:pt x="2498" y="126117"/>
                    <a:pt x="-1538" y="117269"/>
                    <a:pt x="231" y="108383"/>
                  </a:cubicBezTo>
                  <a:lnTo>
                    <a:pt x="16176" y="28251"/>
                  </a:lnTo>
                  <a:cubicBezTo>
                    <a:pt x="19181" y="13134"/>
                    <a:pt x="37706" y="1706"/>
                    <a:pt x="60219" y="1085"/>
                  </a:cubicBezTo>
                  <a:lnTo>
                    <a:pt x="104967" y="-151"/>
                  </a:lnTo>
                  <a:cubicBezTo>
                    <a:pt x="127481" y="-773"/>
                    <a:pt x="146608" y="9615"/>
                    <a:pt x="150443" y="24544"/>
                  </a:cubicBezTo>
                  <a:lnTo>
                    <a:pt x="170786" y="103674"/>
                  </a:lnTo>
                  <a:cubicBezTo>
                    <a:pt x="173043" y="112448"/>
                    <a:pt x="169501" y="121506"/>
                    <a:pt x="161076" y="128527"/>
                  </a:cubicBezTo>
                  <a:cubicBezTo>
                    <a:pt x="151290" y="136017"/>
                    <a:pt x="139320" y="140097"/>
                    <a:pt x="126996" y="140145"/>
                  </a:cubicBezTo>
                  <a:close/>
                </a:path>
              </a:pathLst>
            </a:custGeom>
            <a:solidFill>
              <a:srgbClr val="3F3D56"/>
            </a:solidFill>
            <a:ln w="4077" cap="flat">
              <a:noFill/>
              <a:prstDash val="solid"/>
              <a:miter/>
            </a:ln>
          </p:spPr>
          <p:txBody>
            <a:bodyPr rtlCol="0" anchor="ctr"/>
            <a:lstStyle/>
            <a:p>
              <a:endParaRPr lang="zh-CN" altLang="en-US"/>
            </a:p>
          </p:txBody>
        </p:sp>
        <p:sp>
          <p:nvSpPr>
            <p:cNvPr id="14" name="任意多边形: 形状 13"/>
            <p:cNvSpPr/>
            <p:nvPr/>
          </p:nvSpPr>
          <p:spPr>
            <a:xfrm>
              <a:off x="3075904" y="4067072"/>
              <a:ext cx="171628" cy="142634"/>
            </a:xfrm>
            <a:custGeom>
              <a:avLst/>
              <a:gdLst>
                <a:gd name="connsiteX0" fmla="*/ 126995 w 171628"/>
                <a:gd name="connsiteY0" fmla="*/ 140145 h 142634"/>
                <a:gd name="connsiteX1" fmla="*/ 45967 w 171628"/>
                <a:gd name="connsiteY1" fmla="*/ 142382 h 142634"/>
                <a:gd name="connsiteX2" fmla="*/ 11297 w 171628"/>
                <a:gd name="connsiteY2" fmla="*/ 132663 h 142634"/>
                <a:gd name="connsiteX3" fmla="*/ 231 w 171628"/>
                <a:gd name="connsiteY3" fmla="*/ 108383 h 142634"/>
                <a:gd name="connsiteX4" fmla="*/ 16176 w 171628"/>
                <a:gd name="connsiteY4" fmla="*/ 28252 h 142634"/>
                <a:gd name="connsiteX5" fmla="*/ 60219 w 171628"/>
                <a:gd name="connsiteY5" fmla="*/ 1085 h 142634"/>
                <a:gd name="connsiteX6" fmla="*/ 104967 w 171628"/>
                <a:gd name="connsiteY6" fmla="*/ -151 h 142634"/>
                <a:gd name="connsiteX7" fmla="*/ 150443 w 171628"/>
                <a:gd name="connsiteY7" fmla="*/ 24544 h 142634"/>
                <a:gd name="connsiteX8" fmla="*/ 170786 w 171628"/>
                <a:gd name="connsiteY8" fmla="*/ 103674 h 142634"/>
                <a:gd name="connsiteX9" fmla="*/ 161076 w 171628"/>
                <a:gd name="connsiteY9" fmla="*/ 128527 h 142634"/>
                <a:gd name="connsiteX10" fmla="*/ 126995 w 171628"/>
                <a:gd name="connsiteY10" fmla="*/ 140145 h 1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4">
                  <a:moveTo>
                    <a:pt x="126995" y="140145"/>
                  </a:moveTo>
                  <a:lnTo>
                    <a:pt x="45967" y="142382"/>
                  </a:lnTo>
                  <a:cubicBezTo>
                    <a:pt x="33659" y="143015"/>
                    <a:pt x="21483" y="139601"/>
                    <a:pt x="11297" y="132663"/>
                  </a:cubicBezTo>
                  <a:cubicBezTo>
                    <a:pt x="2498" y="126117"/>
                    <a:pt x="-1538" y="117269"/>
                    <a:pt x="231" y="108383"/>
                  </a:cubicBezTo>
                  <a:lnTo>
                    <a:pt x="16176" y="28252"/>
                  </a:lnTo>
                  <a:cubicBezTo>
                    <a:pt x="19181" y="13135"/>
                    <a:pt x="37706" y="1706"/>
                    <a:pt x="60219" y="1085"/>
                  </a:cubicBezTo>
                  <a:lnTo>
                    <a:pt x="104967" y="-151"/>
                  </a:lnTo>
                  <a:cubicBezTo>
                    <a:pt x="127481" y="-773"/>
                    <a:pt x="146608" y="9615"/>
                    <a:pt x="150443" y="24544"/>
                  </a:cubicBezTo>
                  <a:lnTo>
                    <a:pt x="170786" y="103674"/>
                  </a:lnTo>
                  <a:cubicBezTo>
                    <a:pt x="173043" y="112449"/>
                    <a:pt x="169501" y="121506"/>
                    <a:pt x="161076" y="128527"/>
                  </a:cubicBezTo>
                  <a:cubicBezTo>
                    <a:pt x="151289" y="136017"/>
                    <a:pt x="139319" y="140097"/>
                    <a:pt x="126995" y="140145"/>
                  </a:cubicBezTo>
                  <a:close/>
                </a:path>
              </a:pathLst>
            </a:custGeom>
            <a:solidFill>
              <a:srgbClr val="3F3D56"/>
            </a:solidFill>
            <a:ln w="4077" cap="flat">
              <a:noFill/>
              <a:prstDash val="solid"/>
              <a:miter/>
            </a:ln>
          </p:spPr>
          <p:txBody>
            <a:bodyPr rtlCol="0" anchor="ctr"/>
            <a:lstStyle/>
            <a:p>
              <a:endParaRPr lang="zh-CN" altLang="en-US"/>
            </a:p>
          </p:txBody>
        </p:sp>
        <p:sp>
          <p:nvSpPr>
            <p:cNvPr id="15" name="任意多边形: 形状 14"/>
            <p:cNvSpPr/>
            <p:nvPr/>
          </p:nvSpPr>
          <p:spPr>
            <a:xfrm>
              <a:off x="2418160" y="3467725"/>
              <a:ext cx="956586" cy="60819"/>
            </a:xfrm>
            <a:custGeom>
              <a:avLst/>
              <a:gdLst>
                <a:gd name="connsiteX0" fmla="*/ 10521 w 956586"/>
                <a:gd name="connsiteY0" fmla="*/ 59208 h 60819"/>
                <a:gd name="connsiteX1" fmla="*/ 1272 w 956586"/>
                <a:gd name="connsiteY1" fmla="*/ 35952 h 60819"/>
                <a:gd name="connsiteX2" fmla="*/ 17037 w 956586"/>
                <a:gd name="connsiteY2" fmla="*/ 25266 h 60819"/>
                <a:gd name="connsiteX3" fmla="*/ 938227 w 956586"/>
                <a:gd name="connsiteY3" fmla="*/ -171 h 60819"/>
                <a:gd name="connsiteX4" fmla="*/ 956403 w 956586"/>
                <a:gd name="connsiteY4" fmla="*/ 17021 h 60819"/>
                <a:gd name="connsiteX5" fmla="*/ 956403 w 956586"/>
                <a:gd name="connsiteY5" fmla="*/ 17022 h 60819"/>
                <a:gd name="connsiteX6" fmla="*/ 956403 w 956586"/>
                <a:gd name="connsiteY6" fmla="*/ 17023 h 60819"/>
                <a:gd name="connsiteX7" fmla="*/ 939206 w 956586"/>
                <a:gd name="connsiteY7" fmla="*/ 35198 h 60819"/>
                <a:gd name="connsiteX8" fmla="*/ 939204 w 956586"/>
                <a:gd name="connsiteY8" fmla="*/ 35198 h 60819"/>
                <a:gd name="connsiteX9" fmla="*/ 18014 w 956586"/>
                <a:gd name="connsiteY9" fmla="*/ 60634 h 60819"/>
                <a:gd name="connsiteX10" fmla="*/ 10521 w 956586"/>
                <a:gd name="connsiteY10" fmla="*/ 59208 h 6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86" h="60819">
                  <a:moveTo>
                    <a:pt x="10521" y="59208"/>
                  </a:moveTo>
                  <a:cubicBezTo>
                    <a:pt x="1545" y="55340"/>
                    <a:pt x="-2596" y="44928"/>
                    <a:pt x="1272" y="35952"/>
                  </a:cubicBezTo>
                  <a:cubicBezTo>
                    <a:pt x="3999" y="29625"/>
                    <a:pt x="10150" y="25455"/>
                    <a:pt x="17037" y="25266"/>
                  </a:cubicBezTo>
                  <a:lnTo>
                    <a:pt x="938227" y="-171"/>
                  </a:lnTo>
                  <a:cubicBezTo>
                    <a:pt x="947993" y="-442"/>
                    <a:pt x="956131" y="7255"/>
                    <a:pt x="956403" y="17021"/>
                  </a:cubicBezTo>
                  <a:cubicBezTo>
                    <a:pt x="956403" y="17022"/>
                    <a:pt x="956403" y="17022"/>
                    <a:pt x="956403" y="17022"/>
                  </a:cubicBezTo>
                  <a:lnTo>
                    <a:pt x="956403" y="17023"/>
                  </a:lnTo>
                  <a:cubicBezTo>
                    <a:pt x="956661" y="26787"/>
                    <a:pt x="948968" y="34917"/>
                    <a:pt x="939206" y="35198"/>
                  </a:cubicBezTo>
                  <a:lnTo>
                    <a:pt x="939204" y="35198"/>
                  </a:lnTo>
                  <a:lnTo>
                    <a:pt x="18014" y="60634"/>
                  </a:lnTo>
                  <a:cubicBezTo>
                    <a:pt x="15442" y="60712"/>
                    <a:pt x="12884" y="60225"/>
                    <a:pt x="10521" y="59208"/>
                  </a:cubicBezTo>
                  <a:close/>
                </a:path>
              </a:pathLst>
            </a:custGeom>
            <a:solidFill>
              <a:srgbClr val="3F3D56"/>
            </a:solidFill>
            <a:ln w="4077" cap="flat">
              <a:noFill/>
              <a:prstDash val="solid"/>
              <a:miter/>
            </a:ln>
          </p:spPr>
          <p:txBody>
            <a:bodyPr rtlCol="0" anchor="ctr"/>
            <a:lstStyle/>
            <a:p>
              <a:endParaRPr lang="zh-CN" altLang="en-US"/>
            </a:p>
          </p:txBody>
        </p:sp>
        <p:sp>
          <p:nvSpPr>
            <p:cNvPr id="16" name="任意多边形: 形状 15"/>
            <p:cNvSpPr/>
            <p:nvPr/>
          </p:nvSpPr>
          <p:spPr>
            <a:xfrm rot="21505095">
              <a:off x="2517731" y="3225619"/>
              <a:ext cx="263419" cy="889372"/>
            </a:xfrm>
            <a:custGeom>
              <a:avLst/>
              <a:gdLst>
                <a:gd name="connsiteX0" fmla="*/ -177 w 263419"/>
                <a:gd name="connsiteY0" fmla="*/ -178 h 889372"/>
                <a:gd name="connsiteX1" fmla="*/ 263242 w 263419"/>
                <a:gd name="connsiteY1" fmla="*/ -178 h 889372"/>
                <a:gd name="connsiteX2" fmla="*/ 263242 w 263419"/>
                <a:gd name="connsiteY2" fmla="*/ 889195 h 889372"/>
                <a:gd name="connsiteX3" fmla="*/ -177 w 263419"/>
                <a:gd name="connsiteY3" fmla="*/ 889195 h 889372"/>
              </a:gdLst>
              <a:ahLst/>
              <a:cxnLst>
                <a:cxn ang="0">
                  <a:pos x="connsiteX0" y="connsiteY0"/>
                </a:cxn>
                <a:cxn ang="0">
                  <a:pos x="connsiteX1" y="connsiteY1"/>
                </a:cxn>
                <a:cxn ang="0">
                  <a:pos x="connsiteX2" y="connsiteY2"/>
                </a:cxn>
                <a:cxn ang="0">
                  <a:pos x="connsiteX3" y="connsiteY3"/>
                </a:cxn>
              </a:cxnLst>
              <a:rect l="l" t="t" r="r" b="b"/>
              <a:pathLst>
                <a:path w="263419" h="889372">
                  <a:moveTo>
                    <a:pt x="-177" y="-178"/>
                  </a:moveTo>
                  <a:lnTo>
                    <a:pt x="263242" y="-178"/>
                  </a:lnTo>
                  <a:lnTo>
                    <a:pt x="263242" y="889195"/>
                  </a:lnTo>
                  <a:lnTo>
                    <a:pt x="-177" y="889195"/>
                  </a:lnTo>
                  <a:close/>
                </a:path>
              </a:pathLst>
            </a:custGeom>
            <a:solidFill>
              <a:srgbClr val="E6E6E6"/>
            </a:solidFill>
            <a:ln w="4077" cap="flat">
              <a:noFill/>
              <a:prstDash val="solid"/>
              <a:miter/>
            </a:ln>
          </p:spPr>
          <p:txBody>
            <a:bodyPr rtlCol="0" anchor="ctr"/>
            <a:lstStyle/>
            <a:p>
              <a:endParaRPr lang="zh-CN" altLang="en-US"/>
            </a:p>
          </p:txBody>
        </p:sp>
        <p:sp>
          <p:nvSpPr>
            <p:cNvPr id="17" name="任意多边形: 形状 16"/>
            <p:cNvSpPr/>
            <p:nvPr/>
          </p:nvSpPr>
          <p:spPr>
            <a:xfrm>
              <a:off x="2724887" y="3206180"/>
              <a:ext cx="61722" cy="783784"/>
            </a:xfrm>
            <a:custGeom>
              <a:avLst/>
              <a:gdLst>
                <a:gd name="connsiteX0" fmla="*/ 50618 w 61722"/>
                <a:gd name="connsiteY0" fmla="*/ 0 h 783784"/>
                <a:gd name="connsiteX1" fmla="*/ 0 w 61722"/>
                <a:gd name="connsiteY1" fmla="*/ 137888 h 783784"/>
                <a:gd name="connsiteX2" fmla="*/ 45 w 61722"/>
                <a:gd name="connsiteY2" fmla="*/ 766098 h 783784"/>
                <a:gd name="connsiteX3" fmla="*/ 61722 w 61722"/>
                <a:gd name="connsiteY3" fmla="*/ 783785 h 783784"/>
                <a:gd name="connsiteX4" fmla="*/ 50618 w 61722"/>
                <a:gd name="connsiteY4" fmla="*/ 0 h 783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 h="783784">
                  <a:moveTo>
                    <a:pt x="50618" y="0"/>
                  </a:moveTo>
                  <a:lnTo>
                    <a:pt x="0" y="137888"/>
                  </a:lnTo>
                  <a:lnTo>
                    <a:pt x="45" y="766098"/>
                  </a:lnTo>
                  <a:lnTo>
                    <a:pt x="61722" y="783785"/>
                  </a:lnTo>
                  <a:lnTo>
                    <a:pt x="50618" y="0"/>
                  </a:lnTo>
                  <a:close/>
                </a:path>
              </a:pathLst>
            </a:custGeom>
            <a:solidFill>
              <a:srgbClr val="CCCCCC"/>
            </a:solidFill>
            <a:ln w="4077" cap="flat">
              <a:noFill/>
              <a:prstDash val="solid"/>
              <a:miter/>
            </a:ln>
          </p:spPr>
          <p:txBody>
            <a:bodyPr rtlCol="0" anchor="ctr"/>
            <a:lstStyle/>
            <a:p>
              <a:endParaRPr lang="zh-CN" altLang="en-US"/>
            </a:p>
          </p:txBody>
        </p:sp>
        <p:sp>
          <p:nvSpPr>
            <p:cNvPr id="18" name="任意多边形: 形状 17"/>
            <p:cNvSpPr/>
            <p:nvPr/>
          </p:nvSpPr>
          <p:spPr>
            <a:xfrm>
              <a:off x="2549831" y="2989798"/>
              <a:ext cx="180056" cy="180167"/>
            </a:xfrm>
            <a:custGeom>
              <a:avLst/>
              <a:gdLst>
                <a:gd name="connsiteX0" fmla="*/ 85784 w 180056"/>
                <a:gd name="connsiteY0" fmla="*/ -162 h 180167"/>
                <a:gd name="connsiteX1" fmla="*/ -161 w 180056"/>
                <a:gd name="connsiteY1" fmla="*/ 119760 h 180167"/>
                <a:gd name="connsiteX2" fmla="*/ 1502 w 180056"/>
                <a:gd name="connsiteY2" fmla="*/ 179990 h 180167"/>
                <a:gd name="connsiteX3" fmla="*/ 179879 w 180056"/>
                <a:gd name="connsiteY3" fmla="*/ 175064 h 180167"/>
                <a:gd name="connsiteX4" fmla="*/ 178216 w 180056"/>
                <a:gd name="connsiteY4" fmla="*/ 114835 h 180167"/>
                <a:gd name="connsiteX5" fmla="*/ 85784 w 180056"/>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6"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19" name="任意多边形: 形状 18"/>
            <p:cNvSpPr/>
            <p:nvPr/>
          </p:nvSpPr>
          <p:spPr>
            <a:xfrm>
              <a:off x="2470528" y="3430132"/>
              <a:ext cx="72162" cy="167474"/>
            </a:xfrm>
            <a:custGeom>
              <a:avLst/>
              <a:gdLst>
                <a:gd name="connsiteX0" fmla="*/ 38217 w 72162"/>
                <a:gd name="connsiteY0" fmla="*/ 167285 h 167474"/>
                <a:gd name="connsiteX1" fmla="*/ 2543 w 72162"/>
                <a:gd name="connsiteY1" fmla="*/ 133529 h 167474"/>
                <a:gd name="connsiteX2" fmla="*/ -164 w 72162"/>
                <a:gd name="connsiteY2" fmla="*/ 35510 h 167474"/>
                <a:gd name="connsiteX3" fmla="*/ 33593 w 72162"/>
                <a:gd name="connsiteY3" fmla="*/ -164 h 167474"/>
                <a:gd name="connsiteX4" fmla="*/ 69266 w 72162"/>
                <a:gd name="connsiteY4" fmla="*/ 33592 h 167474"/>
                <a:gd name="connsiteX5" fmla="*/ 71973 w 72162"/>
                <a:gd name="connsiteY5" fmla="*/ 131611 h 167474"/>
                <a:gd name="connsiteX6" fmla="*/ 38217 w 72162"/>
                <a:gd name="connsiteY6" fmla="*/ 167285 h 16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62" h="167474">
                  <a:moveTo>
                    <a:pt x="38217" y="167285"/>
                  </a:moveTo>
                  <a:cubicBezTo>
                    <a:pt x="19053" y="167792"/>
                    <a:pt x="3094" y="152691"/>
                    <a:pt x="2543" y="133529"/>
                  </a:cubicBezTo>
                  <a:lnTo>
                    <a:pt x="-164" y="35510"/>
                  </a:lnTo>
                  <a:cubicBezTo>
                    <a:pt x="-693" y="16337"/>
                    <a:pt x="14420" y="365"/>
                    <a:pt x="33593" y="-164"/>
                  </a:cubicBezTo>
                  <a:cubicBezTo>
                    <a:pt x="52765" y="-693"/>
                    <a:pt x="68737" y="14420"/>
                    <a:pt x="69266" y="33592"/>
                  </a:cubicBezTo>
                  <a:lnTo>
                    <a:pt x="71973" y="131611"/>
                  </a:lnTo>
                  <a:cubicBezTo>
                    <a:pt x="72480" y="150775"/>
                    <a:pt x="57380" y="166734"/>
                    <a:pt x="38217" y="167285"/>
                  </a:cubicBezTo>
                  <a:close/>
                </a:path>
              </a:pathLst>
            </a:custGeom>
            <a:solidFill>
              <a:srgbClr val="3F3D56"/>
            </a:solidFill>
            <a:ln w="4077" cap="flat">
              <a:noFill/>
              <a:prstDash val="solid"/>
              <a:miter/>
            </a:ln>
          </p:spPr>
          <p:txBody>
            <a:bodyPr rtlCol="0" anchor="ctr"/>
            <a:lstStyle/>
            <a:p>
              <a:endParaRPr lang="zh-CN" altLang="en-US"/>
            </a:p>
          </p:txBody>
        </p:sp>
        <p:sp>
          <p:nvSpPr>
            <p:cNvPr id="20" name="任意多边形: 形状 19"/>
            <p:cNvSpPr/>
            <p:nvPr/>
          </p:nvSpPr>
          <p:spPr>
            <a:xfrm>
              <a:off x="2574497" y="3166332"/>
              <a:ext cx="33633" cy="1006160"/>
            </a:xfrm>
            <a:custGeom>
              <a:avLst/>
              <a:gdLst>
                <a:gd name="connsiteX0" fmla="*/ 1246 w 33633"/>
                <a:gd name="connsiteY0" fmla="*/ 65199 h 1006160"/>
                <a:gd name="connsiteX1" fmla="*/ 0 w 33633"/>
                <a:gd name="connsiteY1" fmla="*/ 421 h 1006160"/>
                <a:gd name="connsiteX2" fmla="*/ 16988 w 33633"/>
                <a:gd name="connsiteY2" fmla="*/ 0 h 1006160"/>
                <a:gd name="connsiteX3" fmla="*/ 18234 w 33633"/>
                <a:gd name="connsiteY3" fmla="*/ 64570 h 1006160"/>
                <a:gd name="connsiteX4" fmla="*/ 33633 w 33633"/>
                <a:gd name="connsiteY4" fmla="*/ 1005690 h 1006160"/>
                <a:gd name="connsiteX5" fmla="*/ 16641 w 33633"/>
                <a:gd name="connsiteY5" fmla="*/ 1006160 h 100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0">
                  <a:moveTo>
                    <a:pt x="1246" y="65199"/>
                  </a:moveTo>
                  <a:lnTo>
                    <a:pt x="0" y="421"/>
                  </a:lnTo>
                  <a:lnTo>
                    <a:pt x="16988" y="0"/>
                  </a:lnTo>
                  <a:lnTo>
                    <a:pt x="18234" y="64570"/>
                  </a:lnTo>
                  <a:lnTo>
                    <a:pt x="33633" y="1005690"/>
                  </a:lnTo>
                  <a:lnTo>
                    <a:pt x="16641" y="1006160"/>
                  </a:lnTo>
                </a:path>
              </a:pathLst>
            </a:custGeom>
            <a:solidFill>
              <a:srgbClr val="3F3D56"/>
            </a:solidFill>
            <a:ln w="4077" cap="flat">
              <a:noFill/>
              <a:prstDash val="solid"/>
              <a:miter/>
            </a:ln>
          </p:spPr>
          <p:txBody>
            <a:bodyPr rtlCol="0" anchor="ctr"/>
            <a:lstStyle/>
            <a:p>
              <a:endParaRPr lang="zh-CN" altLang="en-US"/>
            </a:p>
          </p:txBody>
        </p:sp>
        <p:sp>
          <p:nvSpPr>
            <p:cNvPr id="21" name="任意多边形: 形状 20"/>
            <p:cNvSpPr/>
            <p:nvPr/>
          </p:nvSpPr>
          <p:spPr>
            <a:xfrm>
              <a:off x="2473683" y="3126000"/>
              <a:ext cx="325335" cy="265447"/>
            </a:xfrm>
            <a:custGeom>
              <a:avLst/>
              <a:gdLst>
                <a:gd name="connsiteX0" fmla="*/ 325158 w 325335"/>
                <a:gd name="connsiteY0" fmla="*/ 256838 h 265447"/>
                <a:gd name="connsiteX1" fmla="*/ 19800 w 325335"/>
                <a:gd name="connsiteY1" fmla="*/ 265270 h 265447"/>
                <a:gd name="connsiteX2" fmla="*/ 48853 w 325335"/>
                <a:gd name="connsiteY2" fmla="*/ 49337 h 265447"/>
                <a:gd name="connsiteX3" fmla="*/ 72723 w 325335"/>
                <a:gd name="connsiteY3" fmla="*/ 8806 h 265447"/>
                <a:gd name="connsiteX4" fmla="*/ 256752 w 325335"/>
                <a:gd name="connsiteY4" fmla="*/ -178 h 265447"/>
                <a:gd name="connsiteX5" fmla="*/ 278260 w 325335"/>
                <a:gd name="connsiteY5" fmla="*/ 42498 h 265447"/>
                <a:gd name="connsiteX6" fmla="*/ 325158 w 325335"/>
                <a:gd name="connsiteY6" fmla="*/ 256838 h 26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335" h="265447">
                  <a:moveTo>
                    <a:pt x="325158" y="256838"/>
                  </a:moveTo>
                  <a:lnTo>
                    <a:pt x="19800" y="265270"/>
                  </a:lnTo>
                  <a:cubicBezTo>
                    <a:pt x="-9366" y="229703"/>
                    <a:pt x="-12015" y="78176"/>
                    <a:pt x="48853" y="49337"/>
                  </a:cubicBezTo>
                  <a:lnTo>
                    <a:pt x="72723" y="8806"/>
                  </a:lnTo>
                  <a:lnTo>
                    <a:pt x="256752" y="-178"/>
                  </a:lnTo>
                  <a:lnTo>
                    <a:pt x="278260" y="42498"/>
                  </a:lnTo>
                  <a:cubicBezTo>
                    <a:pt x="308538" y="68261"/>
                    <a:pt x="324150" y="218843"/>
                    <a:pt x="325158" y="256838"/>
                  </a:cubicBezTo>
                  <a:close/>
                </a:path>
              </a:pathLst>
            </a:custGeom>
            <a:solidFill>
              <a:srgbClr val="E6E6E6"/>
            </a:solidFill>
            <a:ln w="4077" cap="flat">
              <a:noFill/>
              <a:prstDash val="solid"/>
              <a:miter/>
            </a:ln>
          </p:spPr>
          <p:txBody>
            <a:bodyPr rtlCol="0" anchor="ctr"/>
            <a:lstStyle/>
            <a:p>
              <a:endParaRPr lang="zh-CN" altLang="en-US"/>
            </a:p>
          </p:txBody>
        </p:sp>
        <p:sp>
          <p:nvSpPr>
            <p:cNvPr id="22" name="任意多边形: 形状 21"/>
            <p:cNvSpPr/>
            <p:nvPr/>
          </p:nvSpPr>
          <p:spPr>
            <a:xfrm>
              <a:off x="2578602" y="3222665"/>
              <a:ext cx="131328" cy="89815"/>
            </a:xfrm>
            <a:custGeom>
              <a:avLst/>
              <a:gdLst>
                <a:gd name="connsiteX0" fmla="*/ 105307 w 131328"/>
                <a:gd name="connsiteY0" fmla="*/ 87499 h 89815"/>
                <a:gd name="connsiteX1" fmla="*/ 28088 w 131328"/>
                <a:gd name="connsiteY1" fmla="*/ 89632 h 89815"/>
                <a:gd name="connsiteX2" fmla="*/ -150 w 131328"/>
                <a:gd name="connsiteY2" fmla="*/ 46543 h 89815"/>
                <a:gd name="connsiteX3" fmla="*/ 25667 w 131328"/>
                <a:gd name="connsiteY3" fmla="*/ 1961 h 89815"/>
                <a:gd name="connsiteX4" fmla="*/ 102887 w 131328"/>
                <a:gd name="connsiteY4" fmla="*/ -171 h 89815"/>
                <a:gd name="connsiteX5" fmla="*/ 131124 w 131328"/>
                <a:gd name="connsiteY5" fmla="*/ 42918 h 89815"/>
                <a:gd name="connsiteX6" fmla="*/ 105307 w 131328"/>
                <a:gd name="connsiteY6" fmla="*/ 87499 h 8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28" h="89815">
                  <a:moveTo>
                    <a:pt x="105307" y="87499"/>
                  </a:moveTo>
                  <a:lnTo>
                    <a:pt x="28088" y="89632"/>
                  </a:lnTo>
                  <a:cubicBezTo>
                    <a:pt x="13187" y="90043"/>
                    <a:pt x="518" y="70711"/>
                    <a:pt x="-150" y="46543"/>
                  </a:cubicBezTo>
                  <a:cubicBezTo>
                    <a:pt x="-817" y="22375"/>
                    <a:pt x="10766" y="2372"/>
                    <a:pt x="25667" y="1961"/>
                  </a:cubicBezTo>
                  <a:lnTo>
                    <a:pt x="102887" y="-171"/>
                  </a:lnTo>
                  <a:cubicBezTo>
                    <a:pt x="117788" y="-583"/>
                    <a:pt x="130456" y="18750"/>
                    <a:pt x="131124" y="42918"/>
                  </a:cubicBezTo>
                  <a:cubicBezTo>
                    <a:pt x="131791" y="67086"/>
                    <a:pt x="120208" y="87088"/>
                    <a:pt x="105307" y="87499"/>
                  </a:cubicBezTo>
                  <a:close/>
                </a:path>
              </a:pathLst>
            </a:custGeom>
            <a:solidFill>
              <a:srgbClr val="9ABEAF"/>
            </a:solidFill>
            <a:ln w="4077" cap="flat">
              <a:noFill/>
              <a:prstDash val="solid"/>
              <a:miter/>
            </a:ln>
          </p:spPr>
          <p:txBody>
            <a:bodyPr rtlCol="0" anchor="ctr"/>
            <a:lstStyle/>
            <a:p>
              <a:endParaRPr lang="zh-CN" altLang="en-US"/>
            </a:p>
          </p:txBody>
        </p:sp>
        <p:sp>
          <p:nvSpPr>
            <p:cNvPr id="23" name="任意多边形: 形状 22"/>
            <p:cNvSpPr/>
            <p:nvPr/>
          </p:nvSpPr>
          <p:spPr>
            <a:xfrm>
              <a:off x="2347570" y="3747488"/>
              <a:ext cx="186981" cy="365954"/>
            </a:xfrm>
            <a:custGeom>
              <a:avLst/>
              <a:gdLst>
                <a:gd name="connsiteX0" fmla="*/ 186981 w 186981"/>
                <a:gd name="connsiteY0" fmla="*/ 0 h 365954"/>
                <a:gd name="connsiteX1" fmla="*/ 27807 w 186981"/>
                <a:gd name="connsiteY1" fmla="*/ 112438 h 365954"/>
                <a:gd name="connsiteX2" fmla="*/ 0 w 186981"/>
                <a:gd name="connsiteY2" fmla="*/ 365954 h 365954"/>
                <a:gd name="connsiteX3" fmla="*/ 185686 w 186981"/>
                <a:gd name="connsiteY3" fmla="*/ 303913 h 365954"/>
                <a:gd name="connsiteX4" fmla="*/ 186981 w 186981"/>
                <a:gd name="connsiteY4" fmla="*/ 0 h 36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81" h="365954">
                  <a:moveTo>
                    <a:pt x="186981" y="0"/>
                  </a:moveTo>
                  <a:lnTo>
                    <a:pt x="27807" y="112438"/>
                  </a:lnTo>
                  <a:lnTo>
                    <a:pt x="0" y="365954"/>
                  </a:lnTo>
                  <a:lnTo>
                    <a:pt x="185686" y="303913"/>
                  </a:lnTo>
                  <a:lnTo>
                    <a:pt x="186981" y="0"/>
                  </a:lnTo>
                  <a:close/>
                </a:path>
              </a:pathLst>
            </a:custGeom>
            <a:solidFill>
              <a:srgbClr val="E6E6E6"/>
            </a:solidFill>
            <a:ln w="4077" cap="flat">
              <a:noFill/>
              <a:prstDash val="solid"/>
              <a:miter/>
            </a:ln>
          </p:spPr>
          <p:txBody>
            <a:bodyPr rtlCol="0" anchor="ctr"/>
            <a:lstStyle/>
            <a:p>
              <a:endParaRPr lang="zh-CN" altLang="en-US"/>
            </a:p>
          </p:txBody>
        </p:sp>
        <p:sp>
          <p:nvSpPr>
            <p:cNvPr id="24" name="任意多边形: 形状 23"/>
            <p:cNvSpPr/>
            <p:nvPr/>
          </p:nvSpPr>
          <p:spPr>
            <a:xfrm rot="21505095">
              <a:off x="3026032" y="3214731"/>
              <a:ext cx="263419" cy="889372"/>
            </a:xfrm>
            <a:custGeom>
              <a:avLst/>
              <a:gdLst>
                <a:gd name="connsiteX0" fmla="*/ -177 w 263419"/>
                <a:gd name="connsiteY0" fmla="*/ -177 h 889372"/>
                <a:gd name="connsiteX1" fmla="*/ 263242 w 263419"/>
                <a:gd name="connsiteY1" fmla="*/ -177 h 889372"/>
                <a:gd name="connsiteX2" fmla="*/ 263242 w 263419"/>
                <a:gd name="connsiteY2" fmla="*/ 889195 h 889372"/>
                <a:gd name="connsiteX3" fmla="*/ -177 w 263419"/>
                <a:gd name="connsiteY3" fmla="*/ 889195 h 889372"/>
              </a:gdLst>
              <a:ahLst/>
              <a:cxnLst>
                <a:cxn ang="0">
                  <a:pos x="connsiteX0" y="connsiteY0"/>
                </a:cxn>
                <a:cxn ang="0">
                  <a:pos x="connsiteX1" y="connsiteY1"/>
                </a:cxn>
                <a:cxn ang="0">
                  <a:pos x="connsiteX2" y="connsiteY2"/>
                </a:cxn>
                <a:cxn ang="0">
                  <a:pos x="connsiteX3" y="connsiteY3"/>
                </a:cxn>
              </a:cxnLst>
              <a:rect l="l" t="t" r="r" b="b"/>
              <a:pathLst>
                <a:path w="263419" h="889372">
                  <a:moveTo>
                    <a:pt x="-177" y="-177"/>
                  </a:moveTo>
                  <a:lnTo>
                    <a:pt x="263242" y="-177"/>
                  </a:lnTo>
                  <a:lnTo>
                    <a:pt x="263242" y="889195"/>
                  </a:lnTo>
                  <a:lnTo>
                    <a:pt x="-177" y="889195"/>
                  </a:lnTo>
                  <a:close/>
                </a:path>
              </a:pathLst>
            </a:custGeom>
            <a:solidFill>
              <a:srgbClr val="E6E6E6"/>
            </a:solidFill>
            <a:ln w="4077" cap="flat">
              <a:noFill/>
              <a:prstDash val="solid"/>
              <a:miter/>
            </a:ln>
          </p:spPr>
          <p:txBody>
            <a:bodyPr rtlCol="0" anchor="ctr"/>
            <a:lstStyle/>
            <a:p>
              <a:endParaRPr lang="zh-CN" altLang="en-US"/>
            </a:p>
          </p:txBody>
        </p:sp>
        <p:sp>
          <p:nvSpPr>
            <p:cNvPr id="25" name="任意多边形: 形状 24"/>
            <p:cNvSpPr/>
            <p:nvPr/>
          </p:nvSpPr>
          <p:spPr>
            <a:xfrm>
              <a:off x="3020114" y="3209150"/>
              <a:ext cx="70437" cy="783809"/>
            </a:xfrm>
            <a:custGeom>
              <a:avLst/>
              <a:gdLst>
                <a:gd name="connsiteX0" fmla="*/ 0 w 70437"/>
                <a:gd name="connsiteY0" fmla="*/ 0 h 783809"/>
                <a:gd name="connsiteX1" fmla="*/ 54180 w 70437"/>
                <a:gd name="connsiteY1" fmla="*/ 136527 h 783809"/>
                <a:gd name="connsiteX2" fmla="*/ 70437 w 70437"/>
                <a:gd name="connsiteY2" fmla="*/ 764529 h 783809"/>
                <a:gd name="connsiteX3" fmla="*/ 9238 w 70437"/>
                <a:gd name="connsiteY3" fmla="*/ 783809 h 783809"/>
                <a:gd name="connsiteX4" fmla="*/ 0 w 70437"/>
                <a:gd name="connsiteY4" fmla="*/ 0 h 78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37" h="783809">
                  <a:moveTo>
                    <a:pt x="0" y="0"/>
                  </a:moveTo>
                  <a:lnTo>
                    <a:pt x="54180" y="136527"/>
                  </a:lnTo>
                  <a:lnTo>
                    <a:pt x="70437" y="764529"/>
                  </a:lnTo>
                  <a:lnTo>
                    <a:pt x="9238" y="783809"/>
                  </a:lnTo>
                  <a:lnTo>
                    <a:pt x="0" y="0"/>
                  </a:lnTo>
                  <a:close/>
                </a:path>
              </a:pathLst>
            </a:custGeom>
            <a:solidFill>
              <a:srgbClr val="CCCCCC"/>
            </a:solidFill>
            <a:ln w="4077" cap="flat">
              <a:noFill/>
              <a:prstDash val="solid"/>
              <a:miter/>
            </a:ln>
          </p:spPr>
          <p:txBody>
            <a:bodyPr rtlCol="0" anchor="ctr"/>
            <a:lstStyle/>
            <a:p>
              <a:endParaRPr lang="zh-CN" altLang="en-US"/>
            </a:p>
          </p:txBody>
        </p:sp>
        <p:sp>
          <p:nvSpPr>
            <p:cNvPr id="26" name="任意多边形: 形状 25"/>
            <p:cNvSpPr/>
            <p:nvPr/>
          </p:nvSpPr>
          <p:spPr>
            <a:xfrm>
              <a:off x="3374296" y="2871878"/>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1"/>
                    <a:pt x="0" y="46280"/>
                  </a:cubicBezTo>
                  <a:cubicBezTo>
                    <a:pt x="0" y="20721"/>
                    <a:pt x="15452" y="0"/>
                    <a:pt x="34513" y="0"/>
                  </a:cubicBezTo>
                  <a:cubicBezTo>
                    <a:pt x="53574" y="0"/>
                    <a:pt x="69027" y="20721"/>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27" name="任意多边形: 形状 26"/>
            <p:cNvSpPr/>
            <p:nvPr/>
          </p:nvSpPr>
          <p:spPr>
            <a:xfrm>
              <a:off x="3052993" y="2979052"/>
              <a:ext cx="180056" cy="180167"/>
            </a:xfrm>
            <a:custGeom>
              <a:avLst/>
              <a:gdLst>
                <a:gd name="connsiteX0" fmla="*/ 85784 w 180056"/>
                <a:gd name="connsiteY0" fmla="*/ -162 h 180167"/>
                <a:gd name="connsiteX1" fmla="*/ -161 w 180056"/>
                <a:gd name="connsiteY1" fmla="*/ 119760 h 180167"/>
                <a:gd name="connsiteX2" fmla="*/ 1502 w 180056"/>
                <a:gd name="connsiteY2" fmla="*/ 179990 h 180167"/>
                <a:gd name="connsiteX3" fmla="*/ 179879 w 180056"/>
                <a:gd name="connsiteY3" fmla="*/ 175064 h 180167"/>
                <a:gd name="connsiteX4" fmla="*/ 178216 w 180056"/>
                <a:gd name="connsiteY4" fmla="*/ 114835 h 180167"/>
                <a:gd name="connsiteX5" fmla="*/ 85784 w 180056"/>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6"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28" name="任意多边形: 形状 27"/>
            <p:cNvSpPr/>
            <p:nvPr/>
          </p:nvSpPr>
          <p:spPr>
            <a:xfrm>
              <a:off x="3188713" y="3186605"/>
              <a:ext cx="33633" cy="1006164"/>
            </a:xfrm>
            <a:custGeom>
              <a:avLst/>
              <a:gdLst>
                <a:gd name="connsiteX0" fmla="*/ 1246 w 33633"/>
                <a:gd name="connsiteY0" fmla="*/ 65203 h 1006164"/>
                <a:gd name="connsiteX1" fmla="*/ 0 w 33633"/>
                <a:gd name="connsiteY1" fmla="*/ 425 h 1006164"/>
                <a:gd name="connsiteX2" fmla="*/ 16988 w 33633"/>
                <a:gd name="connsiteY2" fmla="*/ 0 h 1006164"/>
                <a:gd name="connsiteX3" fmla="*/ 18234 w 33633"/>
                <a:gd name="connsiteY3" fmla="*/ 64574 h 1006164"/>
                <a:gd name="connsiteX4" fmla="*/ 33633 w 33633"/>
                <a:gd name="connsiteY4" fmla="*/ 1005694 h 1006164"/>
                <a:gd name="connsiteX5" fmla="*/ 16641 w 33633"/>
                <a:gd name="connsiteY5" fmla="*/ 1006164 h 100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4">
                  <a:moveTo>
                    <a:pt x="1246" y="65203"/>
                  </a:moveTo>
                  <a:lnTo>
                    <a:pt x="0" y="425"/>
                  </a:lnTo>
                  <a:lnTo>
                    <a:pt x="16988" y="0"/>
                  </a:lnTo>
                  <a:lnTo>
                    <a:pt x="18234" y="64574"/>
                  </a:lnTo>
                  <a:lnTo>
                    <a:pt x="33633" y="1005694"/>
                  </a:lnTo>
                  <a:lnTo>
                    <a:pt x="16641" y="1006164"/>
                  </a:lnTo>
                </a:path>
              </a:pathLst>
            </a:custGeom>
            <a:solidFill>
              <a:srgbClr val="3F3D56"/>
            </a:solidFill>
            <a:ln w="4077" cap="flat">
              <a:noFill/>
              <a:prstDash val="solid"/>
              <a:miter/>
            </a:ln>
          </p:spPr>
          <p:txBody>
            <a:bodyPr rtlCol="0" anchor="ctr"/>
            <a:lstStyle/>
            <a:p>
              <a:endParaRPr lang="zh-CN" altLang="en-US"/>
            </a:p>
          </p:txBody>
        </p:sp>
        <p:sp>
          <p:nvSpPr>
            <p:cNvPr id="29" name="任意多边形: 形状 28"/>
            <p:cNvSpPr/>
            <p:nvPr/>
          </p:nvSpPr>
          <p:spPr>
            <a:xfrm>
              <a:off x="2995160" y="3115254"/>
              <a:ext cx="318820" cy="265447"/>
            </a:xfrm>
            <a:custGeom>
              <a:avLst/>
              <a:gdLst>
                <a:gd name="connsiteX0" fmla="*/ 306843 w 318820"/>
                <a:gd name="connsiteY0" fmla="*/ 256838 h 265447"/>
                <a:gd name="connsiteX1" fmla="*/ 1485 w 318820"/>
                <a:gd name="connsiteY1" fmla="*/ 265270 h 265447"/>
                <a:gd name="connsiteX2" fmla="*/ 30538 w 318820"/>
                <a:gd name="connsiteY2" fmla="*/ 49337 h 265447"/>
                <a:gd name="connsiteX3" fmla="*/ 54408 w 318820"/>
                <a:gd name="connsiteY3" fmla="*/ 8806 h 265447"/>
                <a:gd name="connsiteX4" fmla="*/ 238438 w 318820"/>
                <a:gd name="connsiteY4" fmla="*/ -178 h 265447"/>
                <a:gd name="connsiteX5" fmla="*/ 259945 w 318820"/>
                <a:gd name="connsiteY5" fmla="*/ 42498 h 265447"/>
                <a:gd name="connsiteX6" fmla="*/ 306843 w 318820"/>
                <a:gd name="connsiteY6" fmla="*/ 256838 h 26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820" h="265447">
                  <a:moveTo>
                    <a:pt x="306843" y="256838"/>
                  </a:moveTo>
                  <a:lnTo>
                    <a:pt x="1485" y="265270"/>
                  </a:lnTo>
                  <a:cubicBezTo>
                    <a:pt x="-3839" y="233088"/>
                    <a:pt x="3049" y="82914"/>
                    <a:pt x="30538" y="49337"/>
                  </a:cubicBezTo>
                  <a:lnTo>
                    <a:pt x="54408" y="8806"/>
                  </a:lnTo>
                  <a:lnTo>
                    <a:pt x="238438" y="-178"/>
                  </a:lnTo>
                  <a:lnTo>
                    <a:pt x="259945" y="42498"/>
                  </a:lnTo>
                  <a:cubicBezTo>
                    <a:pt x="314280" y="46925"/>
                    <a:pt x="333284" y="194498"/>
                    <a:pt x="306843" y="256838"/>
                  </a:cubicBezTo>
                  <a:close/>
                </a:path>
              </a:pathLst>
            </a:custGeom>
            <a:solidFill>
              <a:srgbClr val="E6E6E6"/>
            </a:solidFill>
            <a:ln w="4077" cap="flat">
              <a:noFill/>
              <a:prstDash val="solid"/>
              <a:miter/>
            </a:ln>
          </p:spPr>
          <p:txBody>
            <a:bodyPr rtlCol="0" anchor="ctr"/>
            <a:lstStyle/>
            <a:p>
              <a:endParaRPr lang="zh-CN" altLang="en-US"/>
            </a:p>
          </p:txBody>
        </p:sp>
        <p:sp>
          <p:nvSpPr>
            <p:cNvPr id="30" name="任意多边形: 形状 29"/>
            <p:cNvSpPr/>
            <p:nvPr/>
          </p:nvSpPr>
          <p:spPr>
            <a:xfrm>
              <a:off x="3081942" y="3211920"/>
              <a:ext cx="131346" cy="103340"/>
            </a:xfrm>
            <a:custGeom>
              <a:avLst/>
              <a:gdLst>
                <a:gd name="connsiteX0" fmla="*/ 105503 w 131346"/>
                <a:gd name="connsiteY0" fmla="*/ 101025 h 103340"/>
                <a:gd name="connsiteX1" fmla="*/ 28283 w 131346"/>
                <a:gd name="connsiteY1" fmla="*/ 103158 h 103340"/>
                <a:gd name="connsiteX2" fmla="*/ -141 w 131346"/>
                <a:gd name="connsiteY2" fmla="*/ 53305 h 103340"/>
                <a:gd name="connsiteX3" fmla="*/ 25489 w 131346"/>
                <a:gd name="connsiteY3" fmla="*/ 1960 h 103340"/>
                <a:gd name="connsiteX4" fmla="*/ 102709 w 131346"/>
                <a:gd name="connsiteY4" fmla="*/ -172 h 103340"/>
                <a:gd name="connsiteX5" fmla="*/ 131133 w 131346"/>
                <a:gd name="connsiteY5" fmla="*/ 49680 h 103340"/>
                <a:gd name="connsiteX6" fmla="*/ 105503 w 131346"/>
                <a:gd name="connsiteY6" fmla="*/ 101025 h 10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46" h="103340">
                  <a:moveTo>
                    <a:pt x="105503" y="101025"/>
                  </a:moveTo>
                  <a:lnTo>
                    <a:pt x="28283" y="103158"/>
                  </a:lnTo>
                  <a:cubicBezTo>
                    <a:pt x="13382" y="103569"/>
                    <a:pt x="630" y="81202"/>
                    <a:pt x="-141" y="53305"/>
                  </a:cubicBezTo>
                  <a:cubicBezTo>
                    <a:pt x="-911" y="25408"/>
                    <a:pt x="10588" y="2372"/>
                    <a:pt x="25489" y="1960"/>
                  </a:cubicBezTo>
                  <a:lnTo>
                    <a:pt x="102709" y="-172"/>
                  </a:lnTo>
                  <a:cubicBezTo>
                    <a:pt x="117609" y="-584"/>
                    <a:pt x="130362" y="21783"/>
                    <a:pt x="131133" y="49680"/>
                  </a:cubicBezTo>
                  <a:cubicBezTo>
                    <a:pt x="131903" y="77577"/>
                    <a:pt x="120404" y="100613"/>
                    <a:pt x="105503" y="101025"/>
                  </a:cubicBezTo>
                  <a:close/>
                </a:path>
              </a:pathLst>
            </a:custGeom>
            <a:solidFill>
              <a:srgbClr val="9ABEAF"/>
            </a:solidFill>
            <a:ln w="4077" cap="flat">
              <a:noFill/>
              <a:prstDash val="solid"/>
              <a:miter/>
            </a:ln>
          </p:spPr>
          <p:txBody>
            <a:bodyPr rtlCol="0" anchor="ctr"/>
            <a:lstStyle/>
            <a:p>
              <a:endParaRPr lang="zh-CN" altLang="en-US"/>
            </a:p>
          </p:txBody>
        </p:sp>
        <p:sp>
          <p:nvSpPr>
            <p:cNvPr id="40" name="任意多边形: 形状 39"/>
            <p:cNvSpPr/>
            <p:nvPr/>
          </p:nvSpPr>
          <p:spPr>
            <a:xfrm>
              <a:off x="3277565" y="3682501"/>
              <a:ext cx="182654" cy="374105"/>
            </a:xfrm>
            <a:custGeom>
              <a:avLst/>
              <a:gdLst>
                <a:gd name="connsiteX0" fmla="*/ 12572 w 182654"/>
                <a:gd name="connsiteY0" fmla="*/ 0 h 374105"/>
                <a:gd name="connsiteX1" fmla="*/ 166451 w 182654"/>
                <a:gd name="connsiteY1" fmla="*/ 119580 h 374105"/>
                <a:gd name="connsiteX2" fmla="*/ 182654 w 182654"/>
                <a:gd name="connsiteY2" fmla="*/ 374105 h 374105"/>
                <a:gd name="connsiteX3" fmla="*/ 0 w 182654"/>
                <a:gd name="connsiteY3" fmla="*/ 303652 h 374105"/>
                <a:gd name="connsiteX4" fmla="*/ 12572 w 182654"/>
                <a:gd name="connsiteY4" fmla="*/ 0 h 37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54" h="374105">
                  <a:moveTo>
                    <a:pt x="12572" y="0"/>
                  </a:moveTo>
                  <a:lnTo>
                    <a:pt x="166451" y="119580"/>
                  </a:lnTo>
                  <a:lnTo>
                    <a:pt x="182654" y="374105"/>
                  </a:lnTo>
                  <a:lnTo>
                    <a:pt x="0" y="303652"/>
                  </a:lnTo>
                  <a:lnTo>
                    <a:pt x="12572" y="0"/>
                  </a:lnTo>
                  <a:close/>
                </a:path>
              </a:pathLst>
            </a:custGeom>
            <a:solidFill>
              <a:srgbClr val="E6E6E6"/>
            </a:solidFill>
            <a:ln w="4077" cap="flat">
              <a:noFill/>
              <a:prstDash val="solid"/>
              <a:miter/>
            </a:ln>
          </p:spPr>
          <p:txBody>
            <a:bodyPr rtlCol="0" anchor="ctr"/>
            <a:lstStyle/>
            <a:p>
              <a:endParaRPr lang="zh-CN" altLang="en-US"/>
            </a:p>
          </p:txBody>
        </p:sp>
        <p:sp>
          <p:nvSpPr>
            <p:cNvPr id="41" name="任意多边形: 形状 40"/>
            <p:cNvSpPr/>
            <p:nvPr/>
          </p:nvSpPr>
          <p:spPr>
            <a:xfrm>
              <a:off x="2140022" y="2056308"/>
              <a:ext cx="1164712" cy="680626"/>
            </a:xfrm>
            <a:custGeom>
              <a:avLst/>
              <a:gdLst>
                <a:gd name="connsiteX0" fmla="*/ 1106964 w 1164712"/>
                <a:gd name="connsiteY0" fmla="*/ 447127 h 680626"/>
                <a:gd name="connsiteX1" fmla="*/ 584206 w 1164712"/>
                <a:gd name="connsiteY1" fmla="*/ 350956 h 680626"/>
                <a:gd name="connsiteX2" fmla="*/ -177 w 1164712"/>
                <a:gd name="connsiteY2" fmla="*/ 9439 h 680626"/>
                <a:gd name="connsiteX3" fmla="*/ 4617 w 1164712"/>
                <a:gd name="connsiteY3" fmla="*/ -178 h 680626"/>
                <a:gd name="connsiteX4" fmla="*/ 586413 w 1164712"/>
                <a:gd name="connsiteY4" fmla="*/ 339771 h 680626"/>
                <a:gd name="connsiteX5" fmla="*/ 1164224 w 1164712"/>
                <a:gd name="connsiteY5" fmla="*/ 434201 h 680626"/>
                <a:gd name="connsiteX6" fmla="*/ 1164536 w 1164712"/>
                <a:gd name="connsiteY6" fmla="*/ 445760 h 680626"/>
                <a:gd name="connsiteX7" fmla="*/ 1106964 w 1164712"/>
                <a:gd name="connsiteY7" fmla="*/ 447127 h 68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12" h="680626">
                  <a:moveTo>
                    <a:pt x="1106964" y="447127"/>
                  </a:moveTo>
                  <a:cubicBezTo>
                    <a:pt x="941851" y="447127"/>
                    <a:pt x="752094" y="263900"/>
                    <a:pt x="584206" y="350956"/>
                  </a:cubicBezTo>
                  <a:cubicBezTo>
                    <a:pt x="75886" y="614538"/>
                    <a:pt x="145859" y="173474"/>
                    <a:pt x="-177" y="9439"/>
                  </a:cubicBezTo>
                  <a:lnTo>
                    <a:pt x="4617" y="-178"/>
                  </a:lnTo>
                  <a:cubicBezTo>
                    <a:pt x="115174" y="421539"/>
                    <a:pt x="215205" y="1093528"/>
                    <a:pt x="586413" y="339771"/>
                  </a:cubicBezTo>
                  <a:cubicBezTo>
                    <a:pt x="679400" y="150955"/>
                    <a:pt x="984584" y="442811"/>
                    <a:pt x="1164224" y="434201"/>
                  </a:cubicBezTo>
                  <a:lnTo>
                    <a:pt x="1164536" y="445760"/>
                  </a:lnTo>
                  <a:cubicBezTo>
                    <a:pt x="1145564" y="446675"/>
                    <a:pt x="1126374" y="447131"/>
                    <a:pt x="1106964" y="447127"/>
                  </a:cubicBezTo>
                  <a:close/>
                </a:path>
              </a:pathLst>
            </a:custGeom>
            <a:solidFill>
              <a:srgbClr val="F2F2F2"/>
            </a:solidFill>
            <a:ln w="4077" cap="flat">
              <a:noFill/>
              <a:prstDash val="solid"/>
              <a:miter/>
            </a:ln>
          </p:spPr>
          <p:txBody>
            <a:bodyPr rtlCol="0" anchor="ctr"/>
            <a:lstStyle/>
            <a:p>
              <a:endParaRPr lang="zh-CN" altLang="en-US"/>
            </a:p>
          </p:txBody>
        </p:sp>
        <p:sp>
          <p:nvSpPr>
            <p:cNvPr id="42" name="任意多边形: 形状 41"/>
            <p:cNvSpPr/>
            <p:nvPr/>
          </p:nvSpPr>
          <p:spPr>
            <a:xfrm>
              <a:off x="2494646" y="2484666"/>
              <a:ext cx="1193885" cy="547993"/>
            </a:xfrm>
            <a:custGeom>
              <a:avLst/>
              <a:gdLst>
                <a:gd name="connsiteX0" fmla="*/ 1148640 w 1193885"/>
                <a:gd name="connsiteY0" fmla="*/ 44698 h 547993"/>
                <a:gd name="connsiteX1" fmla="*/ 673851 w 1193885"/>
                <a:gd name="connsiteY1" fmla="*/ 283656 h 547993"/>
                <a:gd name="connsiteX2" fmla="*/ 1807 w 1193885"/>
                <a:gd name="connsiteY2" fmla="*/ 364241 h 547993"/>
                <a:gd name="connsiteX3" fmla="*/ -177 w 1193885"/>
                <a:gd name="connsiteY3" fmla="*/ 353680 h 547993"/>
                <a:gd name="connsiteX4" fmla="*/ 668858 w 1193885"/>
                <a:gd name="connsiteY4" fmla="*/ 273407 h 547993"/>
                <a:gd name="connsiteX5" fmla="*/ 1186481 w 1193885"/>
                <a:gd name="connsiteY5" fmla="*/ -178 h 547993"/>
                <a:gd name="connsiteX6" fmla="*/ 1193708 w 1193885"/>
                <a:gd name="connsiteY6" fmla="*/ 8849 h 547993"/>
                <a:gd name="connsiteX7" fmla="*/ 1148640 w 1193885"/>
                <a:gd name="connsiteY7" fmla="*/ 44698 h 54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885" h="547993">
                  <a:moveTo>
                    <a:pt x="1148640" y="44698"/>
                  </a:moveTo>
                  <a:cubicBezTo>
                    <a:pt x="1017017" y="144387"/>
                    <a:pt x="755124" y="112894"/>
                    <a:pt x="673851" y="283656"/>
                  </a:cubicBezTo>
                  <a:cubicBezTo>
                    <a:pt x="427779" y="800680"/>
                    <a:pt x="217260" y="406833"/>
                    <a:pt x="1807" y="364241"/>
                  </a:cubicBezTo>
                  <a:lnTo>
                    <a:pt x="-177" y="353680"/>
                  </a:lnTo>
                  <a:cubicBezTo>
                    <a:pt x="215506" y="371569"/>
                    <a:pt x="446855" y="343813"/>
                    <a:pt x="668858" y="273407"/>
                  </a:cubicBezTo>
                  <a:cubicBezTo>
                    <a:pt x="869482" y="209787"/>
                    <a:pt x="1048477" y="115146"/>
                    <a:pt x="1186481" y="-178"/>
                  </a:cubicBezTo>
                  <a:lnTo>
                    <a:pt x="1193708" y="8849"/>
                  </a:lnTo>
                  <a:cubicBezTo>
                    <a:pt x="1179137" y="21032"/>
                    <a:pt x="1164115" y="32982"/>
                    <a:pt x="1148640" y="44698"/>
                  </a:cubicBezTo>
                  <a:close/>
                </a:path>
              </a:pathLst>
            </a:custGeom>
            <a:solidFill>
              <a:srgbClr val="F2F2F2"/>
            </a:solidFill>
            <a:ln w="4077" cap="flat">
              <a:noFill/>
              <a:prstDash val="solid"/>
              <a:miter/>
            </a:ln>
          </p:spPr>
          <p:txBody>
            <a:bodyPr rtlCol="0" anchor="ctr"/>
            <a:lstStyle/>
            <a:p>
              <a:endParaRPr lang="zh-CN" altLang="en-US"/>
            </a:p>
          </p:txBody>
        </p:sp>
        <p:sp>
          <p:nvSpPr>
            <p:cNvPr id="43" name="任意多边形: 形状 42"/>
            <p:cNvSpPr/>
            <p:nvPr/>
          </p:nvSpPr>
          <p:spPr>
            <a:xfrm>
              <a:off x="2177192" y="2414282"/>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0"/>
                    <a:pt x="0" y="46280"/>
                  </a:cubicBezTo>
                  <a:cubicBezTo>
                    <a:pt x="0" y="20720"/>
                    <a:pt x="15452" y="0"/>
                    <a:pt x="34513" y="0"/>
                  </a:cubicBezTo>
                  <a:cubicBezTo>
                    <a:pt x="53574" y="0"/>
                    <a:pt x="69027" y="20720"/>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44" name="任意多边形: 形状 43"/>
            <p:cNvSpPr/>
            <p:nvPr/>
          </p:nvSpPr>
          <p:spPr>
            <a:xfrm>
              <a:off x="3247640" y="2038399"/>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0"/>
                    <a:pt x="0" y="46280"/>
                  </a:cubicBezTo>
                  <a:cubicBezTo>
                    <a:pt x="0" y="20720"/>
                    <a:pt x="15452" y="0"/>
                    <a:pt x="34513" y="0"/>
                  </a:cubicBezTo>
                  <a:cubicBezTo>
                    <a:pt x="53574" y="0"/>
                    <a:pt x="69027" y="20720"/>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45" name="任意多边形: 形状 44"/>
            <p:cNvSpPr/>
            <p:nvPr/>
          </p:nvSpPr>
          <p:spPr>
            <a:xfrm>
              <a:off x="2505184" y="2666547"/>
              <a:ext cx="29156" cy="29614"/>
            </a:xfrm>
            <a:custGeom>
              <a:avLst/>
              <a:gdLst>
                <a:gd name="connsiteX0" fmla="*/ 22324 w 29156"/>
                <a:gd name="connsiteY0" fmla="*/ 26907 h 29614"/>
                <a:gd name="connsiteX1" fmla="*/ 6478 w 29156"/>
                <a:gd name="connsiteY1" fmla="*/ 2351 h 29614"/>
                <a:gd name="connsiteX2" fmla="*/ 22324 w 29156"/>
                <a:gd name="connsiteY2" fmla="*/ 26907 h 29614"/>
              </a:gdLst>
              <a:ahLst/>
              <a:cxnLst>
                <a:cxn ang="0">
                  <a:pos x="connsiteX0" y="connsiteY0"/>
                </a:cxn>
                <a:cxn ang="0">
                  <a:pos x="connsiteX1" y="connsiteY1"/>
                </a:cxn>
                <a:cxn ang="0">
                  <a:pos x="connsiteX2" y="connsiteY2"/>
                </a:cxn>
              </a:cxnLst>
              <a:rect l="l" t="t" r="r" b="b"/>
              <a:pathLst>
                <a:path w="29156" h="29614">
                  <a:moveTo>
                    <a:pt x="22324" y="26907"/>
                  </a:moveTo>
                  <a:cubicBezTo>
                    <a:pt x="6545" y="37420"/>
                    <a:pt x="-9604" y="12398"/>
                    <a:pt x="6478" y="2351"/>
                  </a:cubicBezTo>
                  <a:cubicBezTo>
                    <a:pt x="22256" y="-8161"/>
                    <a:pt x="38406" y="16862"/>
                    <a:pt x="22324" y="26907"/>
                  </a:cubicBezTo>
                  <a:close/>
                </a:path>
              </a:pathLst>
            </a:custGeom>
            <a:solidFill>
              <a:srgbClr val="E6E6E6"/>
            </a:solidFill>
            <a:ln w="4077" cap="flat">
              <a:noFill/>
              <a:prstDash val="solid"/>
              <a:miter/>
            </a:ln>
          </p:spPr>
          <p:txBody>
            <a:bodyPr rtlCol="0" anchor="ctr"/>
            <a:lstStyle/>
            <a:p>
              <a:endParaRPr lang="zh-CN" altLang="en-US"/>
            </a:p>
          </p:txBody>
        </p:sp>
        <p:sp>
          <p:nvSpPr>
            <p:cNvPr id="46" name="任意多边形: 形状 45"/>
            <p:cNvSpPr/>
            <p:nvPr/>
          </p:nvSpPr>
          <p:spPr>
            <a:xfrm>
              <a:off x="3089436" y="1845325"/>
              <a:ext cx="29156" cy="29614"/>
            </a:xfrm>
            <a:custGeom>
              <a:avLst/>
              <a:gdLst>
                <a:gd name="connsiteX0" fmla="*/ 22324 w 29156"/>
                <a:gd name="connsiteY0" fmla="*/ 26907 h 29614"/>
                <a:gd name="connsiteX1" fmla="*/ 6478 w 29156"/>
                <a:gd name="connsiteY1" fmla="*/ 2352 h 29614"/>
                <a:gd name="connsiteX2" fmla="*/ 22324 w 29156"/>
                <a:gd name="connsiteY2" fmla="*/ 26907 h 29614"/>
              </a:gdLst>
              <a:ahLst/>
              <a:cxnLst>
                <a:cxn ang="0">
                  <a:pos x="connsiteX0" y="connsiteY0"/>
                </a:cxn>
                <a:cxn ang="0">
                  <a:pos x="connsiteX1" y="connsiteY1"/>
                </a:cxn>
                <a:cxn ang="0">
                  <a:pos x="connsiteX2" y="connsiteY2"/>
                </a:cxn>
              </a:cxnLst>
              <a:rect l="l" t="t" r="r" b="b"/>
              <a:pathLst>
                <a:path w="29156" h="29614">
                  <a:moveTo>
                    <a:pt x="22324" y="26907"/>
                  </a:moveTo>
                  <a:cubicBezTo>
                    <a:pt x="6545" y="37420"/>
                    <a:pt x="-9604" y="12398"/>
                    <a:pt x="6478" y="2352"/>
                  </a:cubicBezTo>
                  <a:cubicBezTo>
                    <a:pt x="22256" y="-8161"/>
                    <a:pt x="38406" y="16861"/>
                    <a:pt x="22324" y="26907"/>
                  </a:cubicBezTo>
                  <a:close/>
                </a:path>
              </a:pathLst>
            </a:custGeom>
            <a:solidFill>
              <a:srgbClr val="E6E6E6"/>
            </a:solidFill>
            <a:ln w="4077" cap="flat">
              <a:noFill/>
              <a:prstDash val="solid"/>
              <a:miter/>
            </a:ln>
          </p:spPr>
          <p:txBody>
            <a:bodyPr rtlCol="0" anchor="ctr"/>
            <a:lstStyle/>
            <a:p>
              <a:endParaRPr lang="zh-CN" altLang="en-US"/>
            </a:p>
          </p:txBody>
        </p:sp>
        <p:sp>
          <p:nvSpPr>
            <p:cNvPr id="47" name="任意多边形: 形状 46"/>
            <p:cNvSpPr/>
            <p:nvPr/>
          </p:nvSpPr>
          <p:spPr>
            <a:xfrm>
              <a:off x="3428032" y="2345597"/>
              <a:ext cx="28240" cy="28244"/>
            </a:xfrm>
            <a:custGeom>
              <a:avLst/>
              <a:gdLst>
                <a:gd name="connsiteX0" fmla="*/ 28240 w 28240"/>
                <a:gd name="connsiteY0" fmla="*/ 13712 h 28244"/>
                <a:gd name="connsiteX1" fmla="*/ 18202 w 28240"/>
                <a:gd name="connsiteY1" fmla="*/ 11509 h 28244"/>
                <a:gd name="connsiteX2" fmla="*/ 20400 w 28240"/>
                <a:gd name="connsiteY2" fmla="*/ 1467 h 28244"/>
                <a:gd name="connsiteX3" fmla="*/ 13707 w 28240"/>
                <a:gd name="connsiteY3" fmla="*/ 0 h 28244"/>
                <a:gd name="connsiteX4" fmla="*/ 11505 w 28240"/>
                <a:gd name="connsiteY4" fmla="*/ 10043 h 28244"/>
                <a:gd name="connsiteX5" fmla="*/ 1467 w 28240"/>
                <a:gd name="connsiteY5" fmla="*/ 7844 h 28244"/>
                <a:gd name="connsiteX6" fmla="*/ 0 w 28240"/>
                <a:gd name="connsiteY6" fmla="*/ 14537 h 28244"/>
                <a:gd name="connsiteX7" fmla="*/ 10039 w 28240"/>
                <a:gd name="connsiteY7" fmla="*/ 16739 h 28244"/>
                <a:gd name="connsiteX8" fmla="*/ 7840 w 28240"/>
                <a:gd name="connsiteY8" fmla="*/ 26778 h 28244"/>
                <a:gd name="connsiteX9" fmla="*/ 14533 w 28240"/>
                <a:gd name="connsiteY9" fmla="*/ 28244 h 28244"/>
                <a:gd name="connsiteX10" fmla="*/ 16735 w 28240"/>
                <a:gd name="connsiteY10" fmla="*/ 18202 h 28244"/>
                <a:gd name="connsiteX11" fmla="*/ 26774 w 28240"/>
                <a:gd name="connsiteY11" fmla="*/ 20404 h 28244"/>
                <a:gd name="connsiteX12" fmla="*/ 28240 w 28240"/>
                <a:gd name="connsiteY12" fmla="*/ 13712 h 2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40" h="28244">
                  <a:moveTo>
                    <a:pt x="28240" y="13712"/>
                  </a:moveTo>
                  <a:lnTo>
                    <a:pt x="18202" y="11509"/>
                  </a:lnTo>
                  <a:lnTo>
                    <a:pt x="20400" y="1467"/>
                  </a:lnTo>
                  <a:lnTo>
                    <a:pt x="13707" y="0"/>
                  </a:lnTo>
                  <a:lnTo>
                    <a:pt x="11505" y="10043"/>
                  </a:lnTo>
                  <a:lnTo>
                    <a:pt x="1467" y="7844"/>
                  </a:lnTo>
                  <a:lnTo>
                    <a:pt x="0" y="14537"/>
                  </a:lnTo>
                  <a:lnTo>
                    <a:pt x="10039" y="16739"/>
                  </a:lnTo>
                  <a:lnTo>
                    <a:pt x="7840" y="26778"/>
                  </a:lnTo>
                  <a:lnTo>
                    <a:pt x="14533" y="28244"/>
                  </a:lnTo>
                  <a:lnTo>
                    <a:pt x="16735" y="18202"/>
                  </a:lnTo>
                  <a:lnTo>
                    <a:pt x="26774" y="20404"/>
                  </a:lnTo>
                  <a:lnTo>
                    <a:pt x="28240" y="13712"/>
                  </a:lnTo>
                  <a:close/>
                </a:path>
              </a:pathLst>
            </a:custGeom>
            <a:solidFill>
              <a:srgbClr val="E6E6E6"/>
            </a:solidFill>
            <a:ln w="4077" cap="flat">
              <a:noFill/>
              <a:prstDash val="solid"/>
              <a:miter/>
            </a:ln>
          </p:spPr>
          <p:txBody>
            <a:bodyPr rtlCol="0" anchor="ctr"/>
            <a:lstStyle/>
            <a:p>
              <a:endParaRPr lang="zh-CN" altLang="en-US"/>
            </a:p>
          </p:txBody>
        </p:sp>
        <p:sp>
          <p:nvSpPr>
            <p:cNvPr id="48" name="任意多边形: 形状 47"/>
            <p:cNvSpPr/>
            <p:nvPr/>
          </p:nvSpPr>
          <p:spPr>
            <a:xfrm>
              <a:off x="2492393" y="1935353"/>
              <a:ext cx="87452" cy="87452"/>
            </a:xfrm>
            <a:custGeom>
              <a:avLst/>
              <a:gdLst>
                <a:gd name="connsiteX0" fmla="*/ 87453 w 87452"/>
                <a:gd name="connsiteY0" fmla="*/ 43726 h 87452"/>
                <a:gd name="connsiteX1" fmla="*/ 43726 w 87452"/>
                <a:gd name="connsiteY1" fmla="*/ 87453 h 87452"/>
                <a:gd name="connsiteX2" fmla="*/ 0 w 87452"/>
                <a:gd name="connsiteY2" fmla="*/ 43726 h 87452"/>
                <a:gd name="connsiteX3" fmla="*/ 43726 w 87452"/>
                <a:gd name="connsiteY3" fmla="*/ 0 h 87452"/>
                <a:gd name="connsiteX4" fmla="*/ 87453 w 87452"/>
                <a:gd name="connsiteY4" fmla="*/ 43726 h 8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2" h="87452">
                  <a:moveTo>
                    <a:pt x="87453" y="43726"/>
                  </a:moveTo>
                  <a:cubicBezTo>
                    <a:pt x="87453" y="67876"/>
                    <a:pt x="67876" y="87453"/>
                    <a:pt x="43726" y="87453"/>
                  </a:cubicBezTo>
                  <a:cubicBezTo>
                    <a:pt x="19577" y="87453"/>
                    <a:pt x="0" y="67876"/>
                    <a:pt x="0" y="43726"/>
                  </a:cubicBezTo>
                  <a:cubicBezTo>
                    <a:pt x="0" y="19577"/>
                    <a:pt x="19577" y="0"/>
                    <a:pt x="43726" y="0"/>
                  </a:cubicBezTo>
                  <a:cubicBezTo>
                    <a:pt x="67876" y="0"/>
                    <a:pt x="87453" y="19577"/>
                    <a:pt x="87453" y="43726"/>
                  </a:cubicBezTo>
                  <a:close/>
                </a:path>
              </a:pathLst>
            </a:custGeom>
            <a:solidFill>
              <a:srgbClr val="497568"/>
            </a:solidFill>
            <a:ln w="4077" cap="flat">
              <a:noFill/>
              <a:prstDash val="solid"/>
              <a:miter/>
            </a:ln>
          </p:spPr>
          <p:txBody>
            <a:bodyPr rtlCol="0" anchor="ctr"/>
            <a:lstStyle/>
            <a:p>
              <a:endParaRPr lang="zh-CN" altLang="en-US"/>
            </a:p>
          </p:txBody>
        </p:sp>
        <p:sp>
          <p:nvSpPr>
            <p:cNvPr id="49" name="任意多边形: 形状 48"/>
            <p:cNvSpPr/>
            <p:nvPr/>
          </p:nvSpPr>
          <p:spPr>
            <a:xfrm>
              <a:off x="2769989" y="1923716"/>
              <a:ext cx="180055" cy="180167"/>
            </a:xfrm>
            <a:custGeom>
              <a:avLst/>
              <a:gdLst>
                <a:gd name="connsiteX0" fmla="*/ 85784 w 180055"/>
                <a:gd name="connsiteY0" fmla="*/ -162 h 180167"/>
                <a:gd name="connsiteX1" fmla="*/ -161 w 180055"/>
                <a:gd name="connsiteY1" fmla="*/ 119760 h 180167"/>
                <a:gd name="connsiteX2" fmla="*/ 1502 w 180055"/>
                <a:gd name="connsiteY2" fmla="*/ 179990 h 180167"/>
                <a:gd name="connsiteX3" fmla="*/ 179879 w 180055"/>
                <a:gd name="connsiteY3" fmla="*/ 175064 h 180167"/>
                <a:gd name="connsiteX4" fmla="*/ 178216 w 180055"/>
                <a:gd name="connsiteY4" fmla="*/ 114835 h 180167"/>
                <a:gd name="connsiteX5" fmla="*/ 85784 w 180055"/>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5"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50" name="任意多边形: 形状 49"/>
            <p:cNvSpPr/>
            <p:nvPr/>
          </p:nvSpPr>
          <p:spPr>
            <a:xfrm>
              <a:off x="2834993" y="4064113"/>
              <a:ext cx="171628" cy="142633"/>
            </a:xfrm>
            <a:custGeom>
              <a:avLst/>
              <a:gdLst>
                <a:gd name="connsiteX0" fmla="*/ 126995 w 171628"/>
                <a:gd name="connsiteY0" fmla="*/ 140144 h 142633"/>
                <a:gd name="connsiteX1" fmla="*/ 45968 w 171628"/>
                <a:gd name="connsiteY1" fmla="*/ 142382 h 142633"/>
                <a:gd name="connsiteX2" fmla="*/ 11297 w 171628"/>
                <a:gd name="connsiteY2" fmla="*/ 132662 h 142633"/>
                <a:gd name="connsiteX3" fmla="*/ 231 w 171628"/>
                <a:gd name="connsiteY3" fmla="*/ 108383 h 142633"/>
                <a:gd name="connsiteX4" fmla="*/ 16176 w 171628"/>
                <a:gd name="connsiteY4" fmla="*/ 28251 h 142633"/>
                <a:gd name="connsiteX5" fmla="*/ 60220 w 171628"/>
                <a:gd name="connsiteY5" fmla="*/ 1085 h 142633"/>
                <a:gd name="connsiteX6" fmla="*/ 104968 w 171628"/>
                <a:gd name="connsiteY6" fmla="*/ -151 h 142633"/>
                <a:gd name="connsiteX7" fmla="*/ 150444 w 171628"/>
                <a:gd name="connsiteY7" fmla="*/ 24544 h 142633"/>
                <a:gd name="connsiteX8" fmla="*/ 170786 w 171628"/>
                <a:gd name="connsiteY8" fmla="*/ 103673 h 142633"/>
                <a:gd name="connsiteX9" fmla="*/ 161076 w 171628"/>
                <a:gd name="connsiteY9" fmla="*/ 128526 h 142633"/>
                <a:gd name="connsiteX10" fmla="*/ 126995 w 171628"/>
                <a:gd name="connsiteY10" fmla="*/ 140144 h 1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3">
                  <a:moveTo>
                    <a:pt x="126995" y="140144"/>
                  </a:moveTo>
                  <a:lnTo>
                    <a:pt x="45968" y="142382"/>
                  </a:lnTo>
                  <a:cubicBezTo>
                    <a:pt x="33659" y="143015"/>
                    <a:pt x="21483" y="139601"/>
                    <a:pt x="11297" y="132662"/>
                  </a:cubicBezTo>
                  <a:cubicBezTo>
                    <a:pt x="2498" y="126117"/>
                    <a:pt x="-1539" y="117269"/>
                    <a:pt x="231" y="108383"/>
                  </a:cubicBezTo>
                  <a:lnTo>
                    <a:pt x="16176" y="28251"/>
                  </a:lnTo>
                  <a:cubicBezTo>
                    <a:pt x="19181" y="13134"/>
                    <a:pt x="37706" y="1706"/>
                    <a:pt x="60220" y="1085"/>
                  </a:cubicBezTo>
                  <a:lnTo>
                    <a:pt x="104968" y="-151"/>
                  </a:lnTo>
                  <a:cubicBezTo>
                    <a:pt x="127482" y="-773"/>
                    <a:pt x="146609" y="9615"/>
                    <a:pt x="150444" y="24544"/>
                  </a:cubicBezTo>
                  <a:lnTo>
                    <a:pt x="170786" y="103673"/>
                  </a:lnTo>
                  <a:cubicBezTo>
                    <a:pt x="173043" y="112448"/>
                    <a:pt x="169501" y="121505"/>
                    <a:pt x="161076" y="128526"/>
                  </a:cubicBezTo>
                  <a:cubicBezTo>
                    <a:pt x="151290" y="136016"/>
                    <a:pt x="139320" y="140097"/>
                    <a:pt x="126995" y="140144"/>
                  </a:cubicBezTo>
                  <a:close/>
                </a:path>
              </a:pathLst>
            </a:custGeom>
            <a:solidFill>
              <a:srgbClr val="3F3D56"/>
            </a:solidFill>
            <a:ln w="4077" cap="flat">
              <a:noFill/>
              <a:prstDash val="solid"/>
              <a:miter/>
            </a:ln>
          </p:spPr>
          <p:txBody>
            <a:bodyPr rtlCol="0" anchor="ctr"/>
            <a:lstStyle/>
            <a:p>
              <a:endParaRPr lang="zh-CN" altLang="en-US"/>
            </a:p>
          </p:txBody>
        </p:sp>
        <p:sp>
          <p:nvSpPr>
            <p:cNvPr id="51" name="任意多边形: 形状 50"/>
            <p:cNvSpPr/>
            <p:nvPr/>
          </p:nvSpPr>
          <p:spPr>
            <a:xfrm rot="21505095">
              <a:off x="2759741" y="2310448"/>
              <a:ext cx="263419" cy="1797764"/>
            </a:xfrm>
            <a:custGeom>
              <a:avLst/>
              <a:gdLst>
                <a:gd name="connsiteX0" fmla="*/ -177 w 263419"/>
                <a:gd name="connsiteY0" fmla="*/ -178 h 1797764"/>
                <a:gd name="connsiteX1" fmla="*/ 263242 w 263419"/>
                <a:gd name="connsiteY1" fmla="*/ -178 h 1797764"/>
                <a:gd name="connsiteX2" fmla="*/ 263242 w 263419"/>
                <a:gd name="connsiteY2" fmla="*/ 1797587 h 1797764"/>
                <a:gd name="connsiteX3" fmla="*/ -177 w 263419"/>
                <a:gd name="connsiteY3" fmla="*/ 1797587 h 1797764"/>
              </a:gdLst>
              <a:ahLst/>
              <a:cxnLst>
                <a:cxn ang="0">
                  <a:pos x="connsiteX0" y="connsiteY0"/>
                </a:cxn>
                <a:cxn ang="0">
                  <a:pos x="connsiteX1" y="connsiteY1"/>
                </a:cxn>
                <a:cxn ang="0">
                  <a:pos x="connsiteX2" y="connsiteY2"/>
                </a:cxn>
                <a:cxn ang="0">
                  <a:pos x="connsiteX3" y="connsiteY3"/>
                </a:cxn>
              </a:cxnLst>
              <a:rect l="l" t="t" r="r" b="b"/>
              <a:pathLst>
                <a:path w="263419" h="1797764">
                  <a:moveTo>
                    <a:pt x="-177" y="-178"/>
                  </a:moveTo>
                  <a:lnTo>
                    <a:pt x="263242" y="-178"/>
                  </a:lnTo>
                  <a:lnTo>
                    <a:pt x="263242" y="1797587"/>
                  </a:lnTo>
                  <a:lnTo>
                    <a:pt x="-177" y="1797587"/>
                  </a:lnTo>
                  <a:close/>
                </a:path>
              </a:pathLst>
            </a:custGeom>
            <a:solidFill>
              <a:srgbClr val="E6E6E6"/>
            </a:solidFill>
            <a:ln w="4077" cap="flat">
              <a:noFill/>
              <a:prstDash val="solid"/>
              <a:miter/>
            </a:ln>
          </p:spPr>
          <p:txBody>
            <a:bodyPr rtlCol="0" anchor="ctr"/>
            <a:lstStyle/>
            <a:p>
              <a:endParaRPr lang="zh-CN" altLang="en-US"/>
            </a:p>
          </p:txBody>
        </p:sp>
        <p:sp>
          <p:nvSpPr>
            <p:cNvPr id="52" name="任意多边形: 形状 51"/>
            <p:cNvSpPr/>
            <p:nvPr/>
          </p:nvSpPr>
          <p:spPr>
            <a:xfrm>
              <a:off x="2891688" y="3111850"/>
              <a:ext cx="33633" cy="1006160"/>
            </a:xfrm>
            <a:custGeom>
              <a:avLst/>
              <a:gdLst>
                <a:gd name="connsiteX0" fmla="*/ 1246 w 33633"/>
                <a:gd name="connsiteY0" fmla="*/ 65199 h 1006160"/>
                <a:gd name="connsiteX1" fmla="*/ 0 w 33633"/>
                <a:gd name="connsiteY1" fmla="*/ 421 h 1006160"/>
                <a:gd name="connsiteX2" fmla="*/ 16988 w 33633"/>
                <a:gd name="connsiteY2" fmla="*/ 0 h 1006160"/>
                <a:gd name="connsiteX3" fmla="*/ 18234 w 33633"/>
                <a:gd name="connsiteY3" fmla="*/ 64570 h 1006160"/>
                <a:gd name="connsiteX4" fmla="*/ 33633 w 33633"/>
                <a:gd name="connsiteY4" fmla="*/ 1005690 h 1006160"/>
                <a:gd name="connsiteX5" fmla="*/ 16641 w 33633"/>
                <a:gd name="connsiteY5" fmla="*/ 1006160 h 100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0">
                  <a:moveTo>
                    <a:pt x="1246" y="65199"/>
                  </a:moveTo>
                  <a:lnTo>
                    <a:pt x="0" y="421"/>
                  </a:lnTo>
                  <a:lnTo>
                    <a:pt x="16988" y="0"/>
                  </a:lnTo>
                  <a:lnTo>
                    <a:pt x="18234" y="64570"/>
                  </a:lnTo>
                  <a:lnTo>
                    <a:pt x="33633" y="1005690"/>
                  </a:lnTo>
                  <a:lnTo>
                    <a:pt x="16641" y="1006160"/>
                  </a:lnTo>
                </a:path>
              </a:pathLst>
            </a:custGeom>
            <a:solidFill>
              <a:srgbClr val="3F3D56"/>
            </a:solidFill>
            <a:ln w="4077" cap="flat">
              <a:noFill/>
              <a:prstDash val="solid"/>
              <a:miter/>
            </a:ln>
          </p:spPr>
          <p:txBody>
            <a:bodyPr rtlCol="0" anchor="ctr"/>
            <a:lstStyle/>
            <a:p>
              <a:endParaRPr lang="zh-CN" altLang="en-US"/>
            </a:p>
          </p:txBody>
        </p:sp>
        <p:sp>
          <p:nvSpPr>
            <p:cNvPr id="53" name="任意多边形: 形状 52"/>
            <p:cNvSpPr/>
            <p:nvPr/>
          </p:nvSpPr>
          <p:spPr>
            <a:xfrm>
              <a:off x="2691412" y="2175545"/>
              <a:ext cx="358728" cy="305932"/>
            </a:xfrm>
            <a:custGeom>
              <a:avLst/>
              <a:gdLst>
                <a:gd name="connsiteX0" fmla="*/ 358551 w 358728"/>
                <a:gd name="connsiteY0" fmla="*/ 295903 h 305932"/>
                <a:gd name="connsiteX1" fmla="*/ 1765 w 358728"/>
                <a:gd name="connsiteY1" fmla="*/ 305755 h 305932"/>
                <a:gd name="connsiteX2" fmla="*/ 35711 w 358728"/>
                <a:gd name="connsiteY2" fmla="*/ 53455 h 305932"/>
                <a:gd name="connsiteX3" fmla="*/ 44513 w 358728"/>
                <a:gd name="connsiteY3" fmla="*/ 6625 h 305932"/>
                <a:gd name="connsiteX4" fmla="*/ 290865 w 358728"/>
                <a:gd name="connsiteY4" fmla="*/ -178 h 305932"/>
                <a:gd name="connsiteX5" fmla="*/ 303755 w 358728"/>
                <a:gd name="connsiteY5" fmla="*/ 45464 h 305932"/>
                <a:gd name="connsiteX6" fmla="*/ 358551 w 358728"/>
                <a:gd name="connsiteY6" fmla="*/ 295903 h 30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728" h="305932">
                  <a:moveTo>
                    <a:pt x="358551" y="295903"/>
                  </a:moveTo>
                  <a:lnTo>
                    <a:pt x="1765" y="305755"/>
                  </a:lnTo>
                  <a:cubicBezTo>
                    <a:pt x="-4455" y="268153"/>
                    <a:pt x="3592" y="92687"/>
                    <a:pt x="35711" y="53455"/>
                  </a:cubicBezTo>
                  <a:lnTo>
                    <a:pt x="44513" y="6625"/>
                  </a:lnTo>
                  <a:lnTo>
                    <a:pt x="290865" y="-178"/>
                  </a:lnTo>
                  <a:lnTo>
                    <a:pt x="303755" y="45464"/>
                  </a:lnTo>
                  <a:cubicBezTo>
                    <a:pt x="339131" y="75567"/>
                    <a:pt x="357373" y="251509"/>
                    <a:pt x="358551" y="295903"/>
                  </a:cubicBezTo>
                  <a:close/>
                </a:path>
              </a:pathLst>
            </a:custGeom>
            <a:solidFill>
              <a:srgbClr val="E6E6E6"/>
            </a:solidFill>
            <a:ln w="4077" cap="flat">
              <a:noFill/>
              <a:prstDash val="solid"/>
              <a:miter/>
            </a:ln>
          </p:spPr>
          <p:txBody>
            <a:bodyPr rtlCol="0" anchor="ctr"/>
            <a:lstStyle/>
            <a:p>
              <a:endParaRPr lang="zh-CN" altLang="en-US"/>
            </a:p>
          </p:txBody>
        </p:sp>
        <p:sp>
          <p:nvSpPr>
            <p:cNvPr id="54" name="任意多边形: 形状 53"/>
            <p:cNvSpPr/>
            <p:nvPr/>
          </p:nvSpPr>
          <p:spPr>
            <a:xfrm>
              <a:off x="2718712" y="2038828"/>
              <a:ext cx="288211" cy="149273"/>
            </a:xfrm>
            <a:custGeom>
              <a:avLst/>
              <a:gdLst>
                <a:gd name="connsiteX0" fmla="*/ 271353 w 288211"/>
                <a:gd name="connsiteY0" fmla="*/ 142066 h 149273"/>
                <a:gd name="connsiteX1" fmla="*/ 17131 w 288211"/>
                <a:gd name="connsiteY1" fmla="*/ 149086 h 149273"/>
                <a:gd name="connsiteX2" fmla="*/ -175 w 288211"/>
                <a:gd name="connsiteY2" fmla="*/ 138081 h 149273"/>
                <a:gd name="connsiteX3" fmla="*/ 220 w 288211"/>
                <a:gd name="connsiteY3" fmla="*/ 135391 h 149273"/>
                <a:gd name="connsiteX4" fmla="*/ 39708 w 288211"/>
                <a:gd name="connsiteY4" fmla="*/ 13739 h 149273"/>
                <a:gd name="connsiteX5" fmla="*/ 55986 w 288211"/>
                <a:gd name="connsiteY5" fmla="*/ 4487 h 149273"/>
                <a:gd name="connsiteX6" fmla="*/ 224580 w 288211"/>
                <a:gd name="connsiteY6" fmla="*/ -168 h 149273"/>
                <a:gd name="connsiteX7" fmla="*/ 241343 w 288211"/>
                <a:gd name="connsiteY7" fmla="*/ 8172 h 149273"/>
                <a:gd name="connsiteX8" fmla="*/ 287484 w 288211"/>
                <a:gd name="connsiteY8" fmla="*/ 127459 h 149273"/>
                <a:gd name="connsiteX9" fmla="*/ 275311 w 288211"/>
                <a:gd name="connsiteY9" fmla="*/ 141640 h 149273"/>
                <a:gd name="connsiteX10" fmla="*/ 271353 w 288211"/>
                <a:gd name="connsiteY10" fmla="*/ 142066 h 1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211" h="149273">
                  <a:moveTo>
                    <a:pt x="271353" y="142066"/>
                  </a:moveTo>
                  <a:lnTo>
                    <a:pt x="17131" y="149086"/>
                  </a:lnTo>
                  <a:cubicBezTo>
                    <a:pt x="7748" y="149345"/>
                    <a:pt x="0" y="144418"/>
                    <a:pt x="-175" y="138081"/>
                  </a:cubicBezTo>
                  <a:cubicBezTo>
                    <a:pt x="-198" y="137169"/>
                    <a:pt x="-64" y="136259"/>
                    <a:pt x="220" y="135391"/>
                  </a:cubicBezTo>
                  <a:lnTo>
                    <a:pt x="39708" y="13739"/>
                  </a:lnTo>
                  <a:cubicBezTo>
                    <a:pt x="41399" y="8530"/>
                    <a:pt x="48130" y="4704"/>
                    <a:pt x="55986" y="4487"/>
                  </a:cubicBezTo>
                  <a:lnTo>
                    <a:pt x="224580" y="-168"/>
                  </a:lnTo>
                  <a:cubicBezTo>
                    <a:pt x="232436" y="-385"/>
                    <a:pt x="239368" y="3064"/>
                    <a:pt x="241343" y="8172"/>
                  </a:cubicBezTo>
                  <a:lnTo>
                    <a:pt x="287484" y="127459"/>
                  </a:lnTo>
                  <a:cubicBezTo>
                    <a:pt x="289844" y="133560"/>
                    <a:pt x="284394" y="139909"/>
                    <a:pt x="275311" y="141640"/>
                  </a:cubicBezTo>
                  <a:cubicBezTo>
                    <a:pt x="274005" y="141887"/>
                    <a:pt x="272682" y="142030"/>
                    <a:pt x="271353" y="142066"/>
                  </a:cubicBezTo>
                  <a:close/>
                </a:path>
              </a:pathLst>
            </a:custGeom>
            <a:solidFill>
              <a:srgbClr val="E6E6E6"/>
            </a:solidFill>
            <a:ln w="4077" cap="flat">
              <a:noFill/>
              <a:prstDash val="solid"/>
              <a:miter/>
            </a:ln>
          </p:spPr>
          <p:txBody>
            <a:bodyPr rtlCol="0" anchor="ctr"/>
            <a:lstStyle/>
            <a:p>
              <a:endParaRPr lang="zh-CN" altLang="en-US"/>
            </a:p>
          </p:txBody>
        </p:sp>
        <p:sp>
          <p:nvSpPr>
            <p:cNvPr id="55" name="任意多边形: 形状 54"/>
            <p:cNvSpPr/>
            <p:nvPr/>
          </p:nvSpPr>
          <p:spPr>
            <a:xfrm>
              <a:off x="2735674" y="2780596"/>
              <a:ext cx="298666" cy="391074"/>
            </a:xfrm>
            <a:custGeom>
              <a:avLst/>
              <a:gdLst>
                <a:gd name="connsiteX0" fmla="*/ 25247 w 298666"/>
                <a:gd name="connsiteY0" fmla="*/ 388012 h 391074"/>
                <a:gd name="connsiteX1" fmla="*/ 18788 w 298666"/>
                <a:gd name="connsiteY1" fmla="*/ 384273 h 391074"/>
                <a:gd name="connsiteX2" fmla="*/ 9068 w 298666"/>
                <a:gd name="connsiteY2" fmla="*/ 366617 h 391074"/>
                <a:gd name="connsiteX3" fmla="*/ -169 w 298666"/>
                <a:gd name="connsiteY3" fmla="*/ 32091 h 391074"/>
                <a:gd name="connsiteX4" fmla="*/ 30055 w 298666"/>
                <a:gd name="connsiteY4" fmla="*/ 6123 h 391074"/>
                <a:gd name="connsiteX5" fmla="*/ 257641 w 298666"/>
                <a:gd name="connsiteY5" fmla="*/ -163 h 391074"/>
                <a:gd name="connsiteX6" fmla="*/ 289252 w 298666"/>
                <a:gd name="connsiteY6" fmla="*/ 24099 h 391074"/>
                <a:gd name="connsiteX7" fmla="*/ 298489 w 298666"/>
                <a:gd name="connsiteY7" fmla="*/ 358626 h 391074"/>
                <a:gd name="connsiteX8" fmla="*/ 289758 w 298666"/>
                <a:gd name="connsiteY8" fmla="*/ 376791 h 391074"/>
                <a:gd name="connsiteX9" fmla="*/ 268262 w 298666"/>
                <a:gd name="connsiteY9" fmla="*/ 384594 h 391074"/>
                <a:gd name="connsiteX10" fmla="*/ 40680 w 298666"/>
                <a:gd name="connsiteY10" fmla="*/ 390876 h 391074"/>
                <a:gd name="connsiteX11" fmla="*/ 25247 w 298666"/>
                <a:gd name="connsiteY11" fmla="*/ 388012 h 39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66" h="391074">
                  <a:moveTo>
                    <a:pt x="25247" y="388012"/>
                  </a:moveTo>
                  <a:cubicBezTo>
                    <a:pt x="22952" y="387029"/>
                    <a:pt x="20784" y="385774"/>
                    <a:pt x="18788" y="384273"/>
                  </a:cubicBezTo>
                  <a:cubicBezTo>
                    <a:pt x="12993" y="380207"/>
                    <a:pt x="9404" y="373689"/>
                    <a:pt x="9068" y="366617"/>
                  </a:cubicBezTo>
                  <a:lnTo>
                    <a:pt x="-169" y="32091"/>
                  </a:lnTo>
                  <a:cubicBezTo>
                    <a:pt x="-550" y="18243"/>
                    <a:pt x="13009" y="6594"/>
                    <a:pt x="30055" y="6123"/>
                  </a:cubicBezTo>
                  <a:lnTo>
                    <a:pt x="257641" y="-163"/>
                  </a:lnTo>
                  <a:cubicBezTo>
                    <a:pt x="274690" y="-637"/>
                    <a:pt x="288867" y="10251"/>
                    <a:pt x="289252" y="24099"/>
                  </a:cubicBezTo>
                  <a:lnTo>
                    <a:pt x="298489" y="358626"/>
                  </a:lnTo>
                  <a:cubicBezTo>
                    <a:pt x="298544" y="365706"/>
                    <a:pt x="295321" y="372412"/>
                    <a:pt x="289758" y="376791"/>
                  </a:cubicBezTo>
                  <a:cubicBezTo>
                    <a:pt x="283678" y="381743"/>
                    <a:pt x="276102" y="384493"/>
                    <a:pt x="268262" y="384594"/>
                  </a:cubicBezTo>
                  <a:lnTo>
                    <a:pt x="40680" y="390876"/>
                  </a:lnTo>
                  <a:cubicBezTo>
                    <a:pt x="35389" y="391054"/>
                    <a:pt x="30122" y="390076"/>
                    <a:pt x="25247" y="388012"/>
                  </a:cubicBezTo>
                  <a:close/>
                </a:path>
              </a:pathLst>
            </a:custGeom>
            <a:solidFill>
              <a:srgbClr val="3F3D56"/>
            </a:solidFill>
            <a:ln w="4077" cap="flat">
              <a:noFill/>
              <a:prstDash val="solid"/>
              <a:miter/>
            </a:ln>
          </p:spPr>
          <p:txBody>
            <a:bodyPr rtlCol="0" anchor="ctr"/>
            <a:lstStyle/>
            <a:p>
              <a:endParaRPr lang="zh-CN" altLang="en-US"/>
            </a:p>
          </p:txBody>
        </p:sp>
        <p:sp>
          <p:nvSpPr>
            <p:cNvPr id="56" name="任意多边形: 形状 55"/>
            <p:cNvSpPr/>
            <p:nvPr/>
          </p:nvSpPr>
          <p:spPr>
            <a:xfrm>
              <a:off x="2801439" y="2082995"/>
              <a:ext cx="131315" cy="78687"/>
            </a:xfrm>
            <a:custGeom>
              <a:avLst/>
              <a:gdLst>
                <a:gd name="connsiteX0" fmla="*/ 105147 w 131315"/>
                <a:gd name="connsiteY0" fmla="*/ 76370 h 78687"/>
                <a:gd name="connsiteX1" fmla="*/ 27927 w 131315"/>
                <a:gd name="connsiteY1" fmla="*/ 78502 h 78687"/>
                <a:gd name="connsiteX2" fmla="*/ -156 w 131315"/>
                <a:gd name="connsiteY2" fmla="*/ 40979 h 78687"/>
                <a:gd name="connsiteX3" fmla="*/ 25814 w 131315"/>
                <a:gd name="connsiteY3" fmla="*/ 1962 h 78687"/>
                <a:gd name="connsiteX4" fmla="*/ 103034 w 131315"/>
                <a:gd name="connsiteY4" fmla="*/ -170 h 78687"/>
                <a:gd name="connsiteX5" fmla="*/ 131117 w 131315"/>
                <a:gd name="connsiteY5" fmla="*/ 37354 h 78687"/>
                <a:gd name="connsiteX6" fmla="*/ 105147 w 131315"/>
                <a:gd name="connsiteY6" fmla="*/ 76370 h 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15" h="78687">
                  <a:moveTo>
                    <a:pt x="105147" y="76370"/>
                  </a:moveTo>
                  <a:lnTo>
                    <a:pt x="27927" y="78502"/>
                  </a:lnTo>
                  <a:cubicBezTo>
                    <a:pt x="13026" y="78914"/>
                    <a:pt x="426" y="62078"/>
                    <a:pt x="-156" y="40979"/>
                  </a:cubicBezTo>
                  <a:cubicBezTo>
                    <a:pt x="-739" y="19879"/>
                    <a:pt x="10913" y="2374"/>
                    <a:pt x="25814" y="1962"/>
                  </a:cubicBezTo>
                  <a:lnTo>
                    <a:pt x="103034" y="-170"/>
                  </a:lnTo>
                  <a:cubicBezTo>
                    <a:pt x="117935" y="-582"/>
                    <a:pt x="130535" y="16254"/>
                    <a:pt x="131117" y="37354"/>
                  </a:cubicBezTo>
                  <a:cubicBezTo>
                    <a:pt x="131700" y="58453"/>
                    <a:pt x="120048" y="75959"/>
                    <a:pt x="105147" y="76370"/>
                  </a:cubicBezTo>
                  <a:close/>
                </a:path>
              </a:pathLst>
            </a:custGeom>
            <a:solidFill>
              <a:srgbClr val="9ABEAF"/>
            </a:solidFill>
            <a:ln w="4077" cap="flat">
              <a:noFill/>
              <a:prstDash val="solid"/>
              <a:miter/>
            </a:ln>
          </p:spPr>
          <p:txBody>
            <a:bodyPr rtlCol="0" anchor="ctr"/>
            <a:lstStyle/>
            <a:p>
              <a:endParaRPr lang="zh-CN" altLang="en-US"/>
            </a:p>
          </p:txBody>
        </p:sp>
        <p:sp>
          <p:nvSpPr>
            <p:cNvPr id="57" name="任意多边形: 形状 56"/>
            <p:cNvSpPr/>
            <p:nvPr/>
          </p:nvSpPr>
          <p:spPr>
            <a:xfrm>
              <a:off x="4442932" y="3377226"/>
              <a:ext cx="330940" cy="831781"/>
            </a:xfrm>
            <a:custGeom>
              <a:avLst/>
              <a:gdLst>
                <a:gd name="connsiteX0" fmla="*/ 288956 w 330940"/>
                <a:gd name="connsiteY0" fmla="*/ 766233 h 831781"/>
                <a:gd name="connsiteX1" fmla="*/ 199071 w 330940"/>
                <a:gd name="connsiteY1" fmla="*/ 766233 h 831781"/>
                <a:gd name="connsiteX2" fmla="*/ 199071 w 330940"/>
                <a:gd name="connsiteY2" fmla="*/ 113025 h 831781"/>
                <a:gd name="connsiteX3" fmla="*/ 330763 w 330940"/>
                <a:gd name="connsiteY3" fmla="*/ 57022 h 831781"/>
                <a:gd name="connsiteX4" fmla="*/ 165293 w 330940"/>
                <a:gd name="connsiteY4" fmla="*/ -178 h 831781"/>
                <a:gd name="connsiteX5" fmla="*/ -177 w 330940"/>
                <a:gd name="connsiteY5" fmla="*/ 57022 h 831781"/>
                <a:gd name="connsiteX6" fmla="*/ 133700 w 330940"/>
                <a:gd name="connsiteY6" fmla="*/ 113168 h 831781"/>
                <a:gd name="connsiteX7" fmla="*/ 133700 w 330940"/>
                <a:gd name="connsiteY7" fmla="*/ 766233 h 831781"/>
                <a:gd name="connsiteX8" fmla="*/ 43815 w 330940"/>
                <a:gd name="connsiteY8" fmla="*/ 766233 h 831781"/>
                <a:gd name="connsiteX9" fmla="*/ 11129 w 330940"/>
                <a:gd name="connsiteY9" fmla="*/ 798918 h 831781"/>
                <a:gd name="connsiteX10" fmla="*/ 43815 w 330940"/>
                <a:gd name="connsiteY10" fmla="*/ 831604 h 831781"/>
                <a:gd name="connsiteX11" fmla="*/ 288956 w 330940"/>
                <a:gd name="connsiteY11" fmla="*/ 831604 h 831781"/>
                <a:gd name="connsiteX12" fmla="*/ 321641 w 330940"/>
                <a:gd name="connsiteY12" fmla="*/ 798918 h 831781"/>
                <a:gd name="connsiteX13" fmla="*/ 288956 w 330940"/>
                <a:gd name="connsiteY13" fmla="*/ 766233 h 83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940" h="831781">
                  <a:moveTo>
                    <a:pt x="288956" y="766233"/>
                  </a:moveTo>
                  <a:lnTo>
                    <a:pt x="199071" y="766233"/>
                  </a:lnTo>
                  <a:lnTo>
                    <a:pt x="199071" y="113025"/>
                  </a:lnTo>
                  <a:cubicBezTo>
                    <a:pt x="274256" y="107634"/>
                    <a:pt x="330763" y="84611"/>
                    <a:pt x="330763" y="57022"/>
                  </a:cubicBezTo>
                  <a:cubicBezTo>
                    <a:pt x="330763" y="25431"/>
                    <a:pt x="256680" y="-178"/>
                    <a:pt x="165293" y="-178"/>
                  </a:cubicBezTo>
                  <a:cubicBezTo>
                    <a:pt x="73906" y="-178"/>
                    <a:pt x="-177" y="25431"/>
                    <a:pt x="-177" y="57022"/>
                  </a:cubicBezTo>
                  <a:cubicBezTo>
                    <a:pt x="-177" y="84876"/>
                    <a:pt x="57431" y="108069"/>
                    <a:pt x="133700" y="113168"/>
                  </a:cubicBezTo>
                  <a:lnTo>
                    <a:pt x="133700" y="766233"/>
                  </a:lnTo>
                  <a:lnTo>
                    <a:pt x="43815" y="766233"/>
                  </a:lnTo>
                  <a:cubicBezTo>
                    <a:pt x="25763" y="766233"/>
                    <a:pt x="11129" y="780867"/>
                    <a:pt x="11129" y="798918"/>
                  </a:cubicBezTo>
                  <a:cubicBezTo>
                    <a:pt x="11129" y="816970"/>
                    <a:pt x="25763" y="831604"/>
                    <a:pt x="43815" y="831604"/>
                  </a:cubicBezTo>
                  <a:lnTo>
                    <a:pt x="288956" y="831604"/>
                  </a:lnTo>
                  <a:cubicBezTo>
                    <a:pt x="307007" y="831604"/>
                    <a:pt x="321641" y="816970"/>
                    <a:pt x="321641" y="798918"/>
                  </a:cubicBezTo>
                  <a:cubicBezTo>
                    <a:pt x="321641" y="780867"/>
                    <a:pt x="307007" y="766233"/>
                    <a:pt x="288956" y="766233"/>
                  </a:cubicBezTo>
                  <a:close/>
                </a:path>
              </a:pathLst>
            </a:custGeom>
            <a:solidFill>
              <a:srgbClr val="E6E6E6"/>
            </a:solidFill>
            <a:ln w="4077" cap="flat">
              <a:noFill/>
              <a:prstDash val="solid"/>
              <a:miter/>
            </a:ln>
          </p:spPr>
          <p:txBody>
            <a:bodyPr rtlCol="0" anchor="ctr"/>
            <a:lstStyle/>
            <a:p>
              <a:endParaRPr lang="zh-CN" altLang="en-US"/>
            </a:p>
          </p:txBody>
        </p:sp>
        <p:sp>
          <p:nvSpPr>
            <p:cNvPr id="58" name="任意多边形: 形状 57"/>
            <p:cNvSpPr/>
            <p:nvPr/>
          </p:nvSpPr>
          <p:spPr>
            <a:xfrm>
              <a:off x="4383955" y="3698137"/>
              <a:ext cx="167680" cy="146058"/>
            </a:xfrm>
            <a:custGeom>
              <a:avLst/>
              <a:gdLst>
                <a:gd name="connsiteX0" fmla="*/ 167680 w 167680"/>
                <a:gd name="connsiteY0" fmla="*/ 113884 h 146058"/>
                <a:gd name="connsiteX1" fmla="*/ 138153 w 167680"/>
                <a:gd name="connsiteY1" fmla="*/ 146059 h 146058"/>
                <a:gd name="connsiteX2" fmla="*/ 0 w 167680"/>
                <a:gd name="connsiteY2" fmla="*/ 47488 h 146058"/>
                <a:gd name="connsiteX3" fmla="*/ 43574 w 167680"/>
                <a:gd name="connsiteY3" fmla="*/ 0 h 146058"/>
                <a:gd name="connsiteX4" fmla="*/ 167680 w 167680"/>
                <a:gd name="connsiteY4" fmla="*/ 113884 h 14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0" h="146058">
                  <a:moveTo>
                    <a:pt x="167680" y="113884"/>
                  </a:moveTo>
                  <a:lnTo>
                    <a:pt x="138153" y="146059"/>
                  </a:lnTo>
                  <a:lnTo>
                    <a:pt x="0" y="47488"/>
                  </a:lnTo>
                  <a:lnTo>
                    <a:pt x="43574" y="0"/>
                  </a:lnTo>
                  <a:lnTo>
                    <a:pt x="167680" y="113884"/>
                  </a:lnTo>
                  <a:close/>
                </a:path>
              </a:pathLst>
            </a:custGeom>
            <a:solidFill>
              <a:srgbClr val="A0616A"/>
            </a:solidFill>
            <a:ln w="4077" cap="flat">
              <a:noFill/>
              <a:prstDash val="solid"/>
              <a:miter/>
            </a:ln>
          </p:spPr>
          <p:txBody>
            <a:bodyPr rtlCol="0" anchor="ctr"/>
            <a:lstStyle/>
            <a:p>
              <a:endParaRPr lang="zh-CN" altLang="en-US"/>
            </a:p>
          </p:txBody>
        </p:sp>
        <p:sp>
          <p:nvSpPr>
            <p:cNvPr id="59" name="任意多边形: 形状 58"/>
            <p:cNvSpPr/>
            <p:nvPr/>
          </p:nvSpPr>
          <p:spPr>
            <a:xfrm>
              <a:off x="4476079" y="3794165"/>
              <a:ext cx="114262" cy="142013"/>
            </a:xfrm>
            <a:custGeom>
              <a:avLst/>
              <a:gdLst>
                <a:gd name="connsiteX0" fmla="*/ -119 w 114262"/>
                <a:gd name="connsiteY0" fmla="*/ 102599 h 142013"/>
                <a:gd name="connsiteX1" fmla="*/ 17595 w 114262"/>
                <a:gd name="connsiteY1" fmla="*/ 140627 h 142013"/>
                <a:gd name="connsiteX2" fmla="*/ 18895 w 114262"/>
                <a:gd name="connsiteY2" fmla="*/ 141836 h 142013"/>
                <a:gd name="connsiteX3" fmla="*/ 57618 w 114262"/>
                <a:gd name="connsiteY3" fmla="*/ 99637 h 142013"/>
                <a:gd name="connsiteX4" fmla="*/ 114085 w 114262"/>
                <a:gd name="connsiteY4" fmla="*/ 38092 h 142013"/>
                <a:gd name="connsiteX5" fmla="*/ 72400 w 114262"/>
                <a:gd name="connsiteY5" fmla="*/ -178 h 142013"/>
                <a:gd name="connsiteX6" fmla="*/ 64873 w 114262"/>
                <a:gd name="connsiteY6" fmla="*/ 8044 h 142013"/>
                <a:gd name="connsiteX7" fmla="*/ 64087 w 114262"/>
                <a:gd name="connsiteY7" fmla="*/ 8891 h 142013"/>
                <a:gd name="connsiteX8" fmla="*/ 26573 w 114262"/>
                <a:gd name="connsiteY8" fmla="*/ 26635 h 142013"/>
                <a:gd name="connsiteX9" fmla="*/ 18623 w 114262"/>
                <a:gd name="connsiteY9" fmla="*/ 30414 h 142013"/>
                <a:gd name="connsiteX10" fmla="*/ 17263 w 114262"/>
                <a:gd name="connsiteY10" fmla="*/ 31048 h 142013"/>
                <a:gd name="connsiteX11" fmla="*/ 14270 w 114262"/>
                <a:gd name="connsiteY11" fmla="*/ 63181 h 142013"/>
                <a:gd name="connsiteX12" fmla="*/ 14270 w 114262"/>
                <a:gd name="connsiteY12" fmla="*/ 63212 h 142013"/>
                <a:gd name="connsiteX13" fmla="*/ -119 w 114262"/>
                <a:gd name="connsiteY13" fmla="*/ 102599 h 1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262" h="142013">
                  <a:moveTo>
                    <a:pt x="-119" y="102599"/>
                  </a:moveTo>
                  <a:cubicBezTo>
                    <a:pt x="468" y="117133"/>
                    <a:pt x="6846" y="130827"/>
                    <a:pt x="17595" y="140627"/>
                  </a:cubicBezTo>
                  <a:lnTo>
                    <a:pt x="18895" y="141836"/>
                  </a:lnTo>
                  <a:lnTo>
                    <a:pt x="57618" y="99637"/>
                  </a:lnTo>
                  <a:lnTo>
                    <a:pt x="114085" y="38092"/>
                  </a:lnTo>
                  <a:lnTo>
                    <a:pt x="72400" y="-178"/>
                  </a:lnTo>
                  <a:lnTo>
                    <a:pt x="64873" y="8044"/>
                  </a:lnTo>
                  <a:lnTo>
                    <a:pt x="64087" y="8891"/>
                  </a:lnTo>
                  <a:lnTo>
                    <a:pt x="26573" y="26635"/>
                  </a:lnTo>
                  <a:lnTo>
                    <a:pt x="18623" y="30414"/>
                  </a:lnTo>
                  <a:lnTo>
                    <a:pt x="17263" y="31048"/>
                  </a:lnTo>
                  <a:lnTo>
                    <a:pt x="14270" y="63181"/>
                  </a:lnTo>
                  <a:lnTo>
                    <a:pt x="14270" y="63212"/>
                  </a:lnTo>
                  <a:cubicBezTo>
                    <a:pt x="4390" y="73883"/>
                    <a:pt x="-793" y="88073"/>
                    <a:pt x="-119" y="102599"/>
                  </a:cubicBezTo>
                  <a:close/>
                </a:path>
              </a:pathLst>
            </a:custGeom>
            <a:solidFill>
              <a:srgbClr val="2F2E41"/>
            </a:solidFill>
            <a:ln w="4077" cap="flat">
              <a:noFill/>
              <a:prstDash val="solid"/>
              <a:miter/>
            </a:ln>
          </p:spPr>
          <p:txBody>
            <a:bodyPr rtlCol="0" anchor="ctr"/>
            <a:lstStyle/>
            <a:p>
              <a:endParaRPr lang="zh-CN" altLang="en-US"/>
            </a:p>
          </p:txBody>
        </p:sp>
        <p:sp>
          <p:nvSpPr>
            <p:cNvPr id="122" name="任意多边形: 形状 121"/>
            <p:cNvSpPr/>
            <p:nvPr/>
          </p:nvSpPr>
          <p:spPr>
            <a:xfrm>
              <a:off x="4593975" y="3971832"/>
              <a:ext cx="110627" cy="173857"/>
            </a:xfrm>
            <a:custGeom>
              <a:avLst/>
              <a:gdLst>
                <a:gd name="connsiteX0" fmla="*/ 110628 w 110627"/>
                <a:gd name="connsiteY0" fmla="*/ 161164 h 173857"/>
                <a:gd name="connsiteX1" fmla="*/ 68844 w 110627"/>
                <a:gd name="connsiteY1" fmla="*/ 173858 h 173857"/>
                <a:gd name="connsiteX2" fmla="*/ 0 w 110627"/>
                <a:gd name="connsiteY2" fmla="*/ 18733 h 173857"/>
                <a:gd name="connsiteX3" fmla="*/ 61669 w 110627"/>
                <a:gd name="connsiteY3" fmla="*/ 0 h 173857"/>
                <a:gd name="connsiteX4" fmla="*/ 110628 w 110627"/>
                <a:gd name="connsiteY4" fmla="*/ 161164 h 173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27" h="173857">
                  <a:moveTo>
                    <a:pt x="110628" y="161164"/>
                  </a:moveTo>
                  <a:lnTo>
                    <a:pt x="68844" y="173858"/>
                  </a:lnTo>
                  <a:lnTo>
                    <a:pt x="0" y="18733"/>
                  </a:lnTo>
                  <a:lnTo>
                    <a:pt x="61669" y="0"/>
                  </a:lnTo>
                  <a:lnTo>
                    <a:pt x="110628" y="161164"/>
                  </a:lnTo>
                  <a:close/>
                </a:path>
              </a:pathLst>
            </a:custGeom>
            <a:solidFill>
              <a:srgbClr val="A0616A"/>
            </a:solidFill>
            <a:ln w="4077" cap="flat">
              <a:noFill/>
              <a:prstDash val="solid"/>
              <a:miter/>
            </a:ln>
          </p:spPr>
          <p:txBody>
            <a:bodyPr rtlCol="0" anchor="ctr"/>
            <a:lstStyle/>
            <a:p>
              <a:endParaRPr lang="zh-CN" altLang="en-US"/>
            </a:p>
          </p:txBody>
        </p:sp>
        <p:sp>
          <p:nvSpPr>
            <p:cNvPr id="123" name="任意多边形: 形状 122"/>
            <p:cNvSpPr/>
            <p:nvPr/>
          </p:nvSpPr>
          <p:spPr>
            <a:xfrm>
              <a:off x="4589930" y="4114980"/>
              <a:ext cx="137617" cy="96217"/>
            </a:xfrm>
            <a:custGeom>
              <a:avLst/>
              <a:gdLst>
                <a:gd name="connsiteX0" fmla="*/ 2198 w 137617"/>
                <a:gd name="connsiteY0" fmla="*/ 94317 h 96217"/>
                <a:gd name="connsiteX1" fmla="*/ 2712 w 137617"/>
                <a:gd name="connsiteY1" fmla="*/ 96040 h 96217"/>
                <a:gd name="connsiteX2" fmla="*/ 137440 w 137617"/>
                <a:gd name="connsiteY2" fmla="*/ 55110 h 96217"/>
                <a:gd name="connsiteX3" fmla="*/ 120996 w 137617"/>
                <a:gd name="connsiteY3" fmla="*/ 971 h 96217"/>
                <a:gd name="connsiteX4" fmla="*/ 110356 w 137617"/>
                <a:gd name="connsiteY4" fmla="*/ 4206 h 96217"/>
                <a:gd name="connsiteX5" fmla="*/ 109237 w 137617"/>
                <a:gd name="connsiteY5" fmla="*/ 4538 h 96217"/>
                <a:gd name="connsiteX6" fmla="*/ 59149 w 137617"/>
                <a:gd name="connsiteY6" fmla="*/ -57 h 96217"/>
                <a:gd name="connsiteX7" fmla="*/ 57668 w 137617"/>
                <a:gd name="connsiteY7" fmla="*/ -178 h 96217"/>
                <a:gd name="connsiteX8" fmla="*/ 38714 w 137617"/>
                <a:gd name="connsiteY8" fmla="*/ 25970 h 96217"/>
                <a:gd name="connsiteX9" fmla="*/ 2198 w 137617"/>
                <a:gd name="connsiteY9" fmla="*/ 94317 h 9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617" h="96217">
                  <a:moveTo>
                    <a:pt x="2198" y="94317"/>
                  </a:moveTo>
                  <a:lnTo>
                    <a:pt x="2712" y="96040"/>
                  </a:lnTo>
                  <a:lnTo>
                    <a:pt x="137440" y="55110"/>
                  </a:lnTo>
                  <a:lnTo>
                    <a:pt x="120996" y="971"/>
                  </a:lnTo>
                  <a:lnTo>
                    <a:pt x="110356" y="4206"/>
                  </a:lnTo>
                  <a:lnTo>
                    <a:pt x="109237" y="4538"/>
                  </a:lnTo>
                  <a:lnTo>
                    <a:pt x="59149" y="-57"/>
                  </a:lnTo>
                  <a:lnTo>
                    <a:pt x="57668" y="-178"/>
                  </a:lnTo>
                  <a:lnTo>
                    <a:pt x="38714" y="25970"/>
                  </a:lnTo>
                  <a:cubicBezTo>
                    <a:pt x="9759" y="34763"/>
                    <a:pt x="-6588" y="65360"/>
                    <a:pt x="2198" y="94317"/>
                  </a:cubicBezTo>
                  <a:close/>
                </a:path>
              </a:pathLst>
            </a:custGeom>
            <a:solidFill>
              <a:srgbClr val="2F2E41"/>
            </a:solidFill>
            <a:ln w="4077" cap="flat">
              <a:noFill/>
              <a:prstDash val="solid"/>
              <a:miter/>
            </a:ln>
          </p:spPr>
          <p:txBody>
            <a:bodyPr rtlCol="0" anchor="ctr"/>
            <a:lstStyle/>
            <a:p>
              <a:endParaRPr lang="zh-CN" altLang="en-US"/>
            </a:p>
          </p:txBody>
        </p:sp>
        <p:sp>
          <p:nvSpPr>
            <p:cNvPr id="124" name="任意多边形: 形状 123"/>
            <p:cNvSpPr/>
            <p:nvPr/>
          </p:nvSpPr>
          <p:spPr>
            <a:xfrm>
              <a:off x="4206041" y="3320779"/>
              <a:ext cx="476089" cy="714104"/>
            </a:xfrm>
            <a:custGeom>
              <a:avLst/>
              <a:gdLst>
                <a:gd name="connsiteX0" fmla="*/ 153839 w 476089"/>
                <a:gd name="connsiteY0" fmla="*/ -178 h 714104"/>
                <a:gd name="connsiteX1" fmla="*/ 55716 w 476089"/>
                <a:gd name="connsiteY1" fmla="*/ 337118 h 714104"/>
                <a:gd name="connsiteX2" fmla="*/ 107842 w 476089"/>
                <a:gd name="connsiteY2" fmla="*/ 337118 h 714104"/>
                <a:gd name="connsiteX3" fmla="*/ 159368 w 476089"/>
                <a:gd name="connsiteY3" fmla="*/ 234537 h 714104"/>
                <a:gd name="connsiteX4" fmla="*/ 187866 w 476089"/>
                <a:gd name="connsiteY4" fmla="*/ 223120 h 714104"/>
                <a:gd name="connsiteX5" fmla="*/ 276490 w 476089"/>
                <a:gd name="connsiteY5" fmla="*/ 153140 h 714104"/>
                <a:gd name="connsiteX6" fmla="*/ 270886 w 476089"/>
                <a:gd name="connsiteY6" fmla="*/ 331104 h 714104"/>
                <a:gd name="connsiteX7" fmla="*/ 261818 w 476089"/>
                <a:gd name="connsiteY7" fmla="*/ 394584 h 714104"/>
                <a:gd name="connsiteX8" fmla="*/ 391445 w 476089"/>
                <a:gd name="connsiteY8" fmla="*/ 713927 h 714104"/>
                <a:gd name="connsiteX9" fmla="*/ 475913 w 476089"/>
                <a:gd name="connsiteY9" fmla="*/ 680729 h 714104"/>
                <a:gd name="connsiteX10" fmla="*/ 386877 w 476089"/>
                <a:gd name="connsiteY10" fmla="*/ 410709 h 714104"/>
                <a:gd name="connsiteX11" fmla="*/ 457402 w 476089"/>
                <a:gd name="connsiteY11" fmla="*/ 36618 h 71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9" h="714104">
                  <a:moveTo>
                    <a:pt x="153839" y="-178"/>
                  </a:moveTo>
                  <a:cubicBezTo>
                    <a:pt x="153839" y="-178"/>
                    <a:pt x="-112932" y="257392"/>
                    <a:pt x="55716" y="337118"/>
                  </a:cubicBezTo>
                  <a:lnTo>
                    <a:pt x="107842" y="337118"/>
                  </a:lnTo>
                  <a:cubicBezTo>
                    <a:pt x="119172" y="300289"/>
                    <a:pt x="136588" y="265616"/>
                    <a:pt x="159368" y="234537"/>
                  </a:cubicBezTo>
                  <a:cubicBezTo>
                    <a:pt x="164293" y="228092"/>
                    <a:pt x="182742" y="229401"/>
                    <a:pt x="187866" y="223120"/>
                  </a:cubicBezTo>
                  <a:cubicBezTo>
                    <a:pt x="219150" y="184769"/>
                    <a:pt x="253066" y="151832"/>
                    <a:pt x="276490" y="153140"/>
                  </a:cubicBezTo>
                  <a:lnTo>
                    <a:pt x="270886" y="331104"/>
                  </a:lnTo>
                  <a:lnTo>
                    <a:pt x="261818" y="394584"/>
                  </a:lnTo>
                  <a:cubicBezTo>
                    <a:pt x="257056" y="427400"/>
                    <a:pt x="391445" y="713927"/>
                    <a:pt x="391445" y="713927"/>
                  </a:cubicBezTo>
                  <a:lnTo>
                    <a:pt x="475913" y="680729"/>
                  </a:lnTo>
                  <a:cubicBezTo>
                    <a:pt x="475913" y="680729"/>
                    <a:pt x="387908" y="444732"/>
                    <a:pt x="386877" y="410709"/>
                  </a:cubicBezTo>
                  <a:lnTo>
                    <a:pt x="457402" y="36618"/>
                  </a:lnTo>
                  <a:close/>
                </a:path>
              </a:pathLst>
            </a:custGeom>
            <a:solidFill>
              <a:srgbClr val="2F2E41"/>
            </a:solidFill>
            <a:ln w="4077" cap="flat">
              <a:noFill/>
              <a:prstDash val="solid"/>
              <a:miter/>
            </a:ln>
          </p:spPr>
          <p:txBody>
            <a:bodyPr rtlCol="0" anchor="ctr"/>
            <a:lstStyle/>
            <a:p>
              <a:endParaRPr lang="zh-CN" altLang="en-US"/>
            </a:p>
          </p:txBody>
        </p:sp>
        <p:sp>
          <p:nvSpPr>
            <p:cNvPr id="125" name="任意多边形: 形状 124"/>
            <p:cNvSpPr/>
            <p:nvPr/>
          </p:nvSpPr>
          <p:spPr>
            <a:xfrm>
              <a:off x="4335614" y="2775102"/>
              <a:ext cx="352848" cy="599115"/>
            </a:xfrm>
            <a:custGeom>
              <a:avLst/>
              <a:gdLst>
                <a:gd name="connsiteX0" fmla="*/ 2021 w 352848"/>
                <a:gd name="connsiteY0" fmla="*/ 558204 h 599115"/>
                <a:gd name="connsiteX1" fmla="*/ 7220 w 352848"/>
                <a:gd name="connsiteY1" fmla="*/ 562919 h 599115"/>
                <a:gd name="connsiteX2" fmla="*/ 18132 w 352848"/>
                <a:gd name="connsiteY2" fmla="*/ 566970 h 599115"/>
                <a:gd name="connsiteX3" fmla="*/ 325345 w 352848"/>
                <a:gd name="connsiteY3" fmla="*/ 595385 h 599115"/>
                <a:gd name="connsiteX4" fmla="*/ 337013 w 352848"/>
                <a:gd name="connsiteY4" fmla="*/ 588432 h 599115"/>
                <a:gd name="connsiteX5" fmla="*/ 338222 w 352848"/>
                <a:gd name="connsiteY5" fmla="*/ 489797 h 599115"/>
                <a:gd name="connsiteX6" fmla="*/ 327098 w 352848"/>
                <a:gd name="connsiteY6" fmla="*/ 461230 h 599115"/>
                <a:gd name="connsiteX7" fmla="*/ 335230 w 352848"/>
                <a:gd name="connsiteY7" fmla="*/ 440040 h 599115"/>
                <a:gd name="connsiteX8" fmla="*/ 324740 w 352848"/>
                <a:gd name="connsiteY8" fmla="*/ 308818 h 599115"/>
                <a:gd name="connsiteX9" fmla="*/ 321687 w 352848"/>
                <a:gd name="connsiteY9" fmla="*/ 275658 h 599115"/>
                <a:gd name="connsiteX10" fmla="*/ 352671 w 352848"/>
                <a:gd name="connsiteY10" fmla="*/ 80291 h 599115"/>
                <a:gd name="connsiteX11" fmla="*/ 351221 w 352848"/>
                <a:gd name="connsiteY11" fmla="*/ 77903 h 599115"/>
                <a:gd name="connsiteX12" fmla="*/ 349588 w 352848"/>
                <a:gd name="connsiteY12" fmla="*/ 77087 h 599115"/>
                <a:gd name="connsiteX13" fmla="*/ 249683 w 352848"/>
                <a:gd name="connsiteY13" fmla="*/ 27633 h 599115"/>
                <a:gd name="connsiteX14" fmla="*/ 244242 w 352848"/>
                <a:gd name="connsiteY14" fmla="*/ 13728 h 599115"/>
                <a:gd name="connsiteX15" fmla="*/ 224321 w 352848"/>
                <a:gd name="connsiteY15" fmla="*/ 95 h 599115"/>
                <a:gd name="connsiteX16" fmla="*/ 158514 w 352848"/>
                <a:gd name="connsiteY16" fmla="*/ -177 h 599115"/>
                <a:gd name="connsiteX17" fmla="*/ 141011 w 352848"/>
                <a:gd name="connsiteY17" fmla="*/ 8710 h 599115"/>
                <a:gd name="connsiteX18" fmla="*/ 123177 w 352848"/>
                <a:gd name="connsiteY18" fmla="*/ 33407 h 599115"/>
                <a:gd name="connsiteX19" fmla="*/ 5286 w 352848"/>
                <a:gd name="connsiteY19" fmla="*/ 108978 h 599115"/>
                <a:gd name="connsiteX20" fmla="*/ 5739 w 352848"/>
                <a:gd name="connsiteY20" fmla="*/ 110368 h 599115"/>
                <a:gd name="connsiteX21" fmla="*/ 61057 w 352848"/>
                <a:gd name="connsiteY21" fmla="*/ 278711 h 599115"/>
                <a:gd name="connsiteX22" fmla="*/ 61329 w 352848"/>
                <a:gd name="connsiteY22" fmla="*/ 291830 h 599115"/>
                <a:gd name="connsiteX23" fmla="*/ 61329 w 352848"/>
                <a:gd name="connsiteY23" fmla="*/ 291860 h 599115"/>
                <a:gd name="connsiteX24" fmla="*/ 63385 w 352848"/>
                <a:gd name="connsiteY24" fmla="*/ 397358 h 599115"/>
                <a:gd name="connsiteX25" fmla="*/ 57671 w 352848"/>
                <a:gd name="connsiteY25" fmla="*/ 411656 h 599115"/>
                <a:gd name="connsiteX26" fmla="*/ 64110 w 352848"/>
                <a:gd name="connsiteY26" fmla="*/ 435113 h 599115"/>
                <a:gd name="connsiteX27" fmla="*/ 45278 w 352848"/>
                <a:gd name="connsiteY27" fmla="*/ 482904 h 599115"/>
                <a:gd name="connsiteX28" fmla="*/ 4288 w 352848"/>
                <a:gd name="connsiteY28" fmla="*/ 536348 h 599115"/>
                <a:gd name="connsiteX29" fmla="*/ 4288 w 352848"/>
                <a:gd name="connsiteY29" fmla="*/ 536379 h 599115"/>
                <a:gd name="connsiteX30" fmla="*/ 2021 w 352848"/>
                <a:gd name="connsiteY30" fmla="*/ 558204 h 5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48" h="599115">
                  <a:moveTo>
                    <a:pt x="2021" y="558204"/>
                  </a:moveTo>
                  <a:cubicBezTo>
                    <a:pt x="3381" y="560143"/>
                    <a:pt x="5157" y="561755"/>
                    <a:pt x="7220" y="562919"/>
                  </a:cubicBezTo>
                  <a:cubicBezTo>
                    <a:pt x="10619" y="564841"/>
                    <a:pt x="14303" y="566208"/>
                    <a:pt x="18132" y="566970"/>
                  </a:cubicBezTo>
                  <a:cubicBezTo>
                    <a:pt x="78196" y="580603"/>
                    <a:pt x="274410" y="608867"/>
                    <a:pt x="325345" y="595385"/>
                  </a:cubicBezTo>
                  <a:cubicBezTo>
                    <a:pt x="331602" y="593752"/>
                    <a:pt x="335683" y="591455"/>
                    <a:pt x="337013" y="588432"/>
                  </a:cubicBezTo>
                  <a:cubicBezTo>
                    <a:pt x="341275" y="578880"/>
                    <a:pt x="340731" y="538525"/>
                    <a:pt x="338222" y="489797"/>
                  </a:cubicBezTo>
                  <a:cubicBezTo>
                    <a:pt x="337769" y="480667"/>
                    <a:pt x="327703" y="470783"/>
                    <a:pt x="327098" y="461230"/>
                  </a:cubicBezTo>
                  <a:cubicBezTo>
                    <a:pt x="326675" y="454066"/>
                    <a:pt x="335713" y="447326"/>
                    <a:pt x="335230" y="440040"/>
                  </a:cubicBezTo>
                  <a:cubicBezTo>
                    <a:pt x="331905" y="390768"/>
                    <a:pt x="327612" y="340558"/>
                    <a:pt x="324740" y="308818"/>
                  </a:cubicBezTo>
                  <a:cubicBezTo>
                    <a:pt x="322927" y="288414"/>
                    <a:pt x="321687" y="275658"/>
                    <a:pt x="321687" y="275658"/>
                  </a:cubicBezTo>
                  <a:lnTo>
                    <a:pt x="352671" y="80291"/>
                  </a:lnTo>
                  <a:lnTo>
                    <a:pt x="351221" y="77903"/>
                  </a:lnTo>
                  <a:lnTo>
                    <a:pt x="349588" y="77087"/>
                  </a:lnTo>
                  <a:lnTo>
                    <a:pt x="249683" y="27633"/>
                  </a:lnTo>
                  <a:lnTo>
                    <a:pt x="244242" y="13728"/>
                  </a:lnTo>
                  <a:cubicBezTo>
                    <a:pt x="241016" y="5536"/>
                    <a:pt x="233125" y="136"/>
                    <a:pt x="224321" y="95"/>
                  </a:cubicBezTo>
                  <a:lnTo>
                    <a:pt x="158514" y="-177"/>
                  </a:lnTo>
                  <a:cubicBezTo>
                    <a:pt x="151587" y="-215"/>
                    <a:pt x="145068" y="3095"/>
                    <a:pt x="141011" y="8710"/>
                  </a:cubicBezTo>
                  <a:lnTo>
                    <a:pt x="123177" y="33407"/>
                  </a:lnTo>
                  <a:lnTo>
                    <a:pt x="5286" y="108978"/>
                  </a:lnTo>
                  <a:lnTo>
                    <a:pt x="5739" y="110368"/>
                  </a:lnTo>
                  <a:lnTo>
                    <a:pt x="61057" y="278711"/>
                  </a:lnTo>
                  <a:lnTo>
                    <a:pt x="61329" y="291830"/>
                  </a:lnTo>
                  <a:lnTo>
                    <a:pt x="61329" y="291860"/>
                  </a:lnTo>
                  <a:lnTo>
                    <a:pt x="63385" y="397358"/>
                  </a:lnTo>
                  <a:lnTo>
                    <a:pt x="57671" y="411656"/>
                  </a:lnTo>
                  <a:lnTo>
                    <a:pt x="64110" y="435113"/>
                  </a:lnTo>
                  <a:cubicBezTo>
                    <a:pt x="64110" y="435113"/>
                    <a:pt x="61148" y="462530"/>
                    <a:pt x="45278" y="482904"/>
                  </a:cubicBezTo>
                  <a:cubicBezTo>
                    <a:pt x="30889" y="501404"/>
                    <a:pt x="12570" y="520690"/>
                    <a:pt x="4288" y="536348"/>
                  </a:cubicBezTo>
                  <a:lnTo>
                    <a:pt x="4288" y="536379"/>
                  </a:lnTo>
                  <a:cubicBezTo>
                    <a:pt x="-307" y="545024"/>
                    <a:pt x="-1848" y="552521"/>
                    <a:pt x="2021" y="558204"/>
                  </a:cubicBezTo>
                  <a:close/>
                </a:path>
              </a:pathLst>
            </a:custGeom>
            <a:solidFill>
              <a:srgbClr val="9ABEAF"/>
            </a:solidFill>
            <a:ln w="4077" cap="flat">
              <a:noFill/>
              <a:prstDash val="solid"/>
              <a:miter/>
            </a:ln>
          </p:spPr>
          <p:txBody>
            <a:bodyPr rtlCol="0" anchor="ctr"/>
            <a:lstStyle/>
            <a:p>
              <a:endParaRPr lang="zh-CN" altLang="en-US"/>
            </a:p>
          </p:txBody>
        </p:sp>
        <p:sp>
          <p:nvSpPr>
            <p:cNvPr id="126" name="任意多边形: 形状 125"/>
            <p:cNvSpPr/>
            <p:nvPr/>
          </p:nvSpPr>
          <p:spPr>
            <a:xfrm>
              <a:off x="4249126" y="3598852"/>
              <a:ext cx="220776" cy="181874"/>
            </a:xfrm>
            <a:custGeom>
              <a:avLst/>
              <a:gdLst>
                <a:gd name="connsiteX0" fmla="*/ -177 w 220776"/>
                <a:gd name="connsiteY0" fmla="*/ 43745 h 181874"/>
                <a:gd name="connsiteX1" fmla="*/ 14082 w 220776"/>
                <a:gd name="connsiteY1" fmla="*/ 61763 h 181874"/>
                <a:gd name="connsiteX2" fmla="*/ 149726 w 220776"/>
                <a:gd name="connsiteY2" fmla="*/ 162085 h 181874"/>
                <a:gd name="connsiteX3" fmla="*/ 170452 w 220776"/>
                <a:gd name="connsiteY3" fmla="*/ 181697 h 181874"/>
                <a:gd name="connsiteX4" fmla="*/ 220599 w 220776"/>
                <a:gd name="connsiteY4" fmla="*/ 128092 h 181874"/>
                <a:gd name="connsiteX5" fmla="*/ 194521 w 220776"/>
                <a:gd name="connsiteY5" fmla="*/ 95405 h 181874"/>
                <a:gd name="connsiteX6" fmla="*/ 115989 w 220776"/>
                <a:gd name="connsiteY6" fmla="*/ 35281 h 181874"/>
                <a:gd name="connsiteX7" fmla="*/ 115989 w 220776"/>
                <a:gd name="connsiteY7" fmla="*/ 35281 h 181874"/>
                <a:gd name="connsiteX8" fmla="*/ 76022 w 220776"/>
                <a:gd name="connsiteY8" fmla="*/ -178 h 18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776" h="181874">
                  <a:moveTo>
                    <a:pt x="-177" y="43745"/>
                  </a:moveTo>
                  <a:lnTo>
                    <a:pt x="14082" y="61763"/>
                  </a:lnTo>
                  <a:cubicBezTo>
                    <a:pt x="14082" y="61763"/>
                    <a:pt x="145223" y="153511"/>
                    <a:pt x="149726" y="162085"/>
                  </a:cubicBezTo>
                  <a:lnTo>
                    <a:pt x="170452" y="181697"/>
                  </a:lnTo>
                  <a:lnTo>
                    <a:pt x="220599" y="128092"/>
                  </a:lnTo>
                  <a:lnTo>
                    <a:pt x="194521" y="95405"/>
                  </a:lnTo>
                  <a:cubicBezTo>
                    <a:pt x="173651" y="69246"/>
                    <a:pt x="146687" y="48603"/>
                    <a:pt x="115989" y="35281"/>
                  </a:cubicBezTo>
                  <a:lnTo>
                    <a:pt x="115989" y="35281"/>
                  </a:lnTo>
                  <a:lnTo>
                    <a:pt x="76022" y="-178"/>
                  </a:lnTo>
                  <a:close/>
                </a:path>
              </a:pathLst>
            </a:custGeom>
            <a:solidFill>
              <a:srgbClr val="2F2E41"/>
            </a:solidFill>
            <a:ln w="4077" cap="flat">
              <a:noFill/>
              <a:prstDash val="solid"/>
              <a:miter/>
            </a:ln>
          </p:spPr>
          <p:txBody>
            <a:bodyPr rtlCol="0" anchor="ctr"/>
            <a:lstStyle/>
            <a:p>
              <a:endParaRPr lang="zh-CN" altLang="en-US"/>
            </a:p>
          </p:txBody>
        </p:sp>
        <p:sp>
          <p:nvSpPr>
            <p:cNvPr id="127" name="任意多边形: 形状 126"/>
            <p:cNvSpPr/>
            <p:nvPr/>
          </p:nvSpPr>
          <p:spPr>
            <a:xfrm>
              <a:off x="4691324" y="3055952"/>
              <a:ext cx="84407" cy="395125"/>
            </a:xfrm>
            <a:custGeom>
              <a:avLst/>
              <a:gdLst>
                <a:gd name="connsiteX0" fmla="*/ 30008 w 84407"/>
                <a:gd name="connsiteY0" fmla="*/ 338205 h 395125"/>
                <a:gd name="connsiteX1" fmla="*/ 6126 w 84407"/>
                <a:gd name="connsiteY1" fmla="*/ 107046 h 395125"/>
                <a:gd name="connsiteX2" fmla="*/ -177 w 84407"/>
                <a:gd name="connsiteY2" fmla="*/ 11909 h 395125"/>
                <a:gd name="connsiteX3" fmla="*/ 66666 w 84407"/>
                <a:gd name="connsiteY3" fmla="*/ -178 h 395125"/>
                <a:gd name="connsiteX4" fmla="*/ 72774 w 84407"/>
                <a:gd name="connsiteY4" fmla="*/ 106229 h 395125"/>
                <a:gd name="connsiteX5" fmla="*/ 73387 w 84407"/>
                <a:gd name="connsiteY5" fmla="*/ 338184 h 395125"/>
                <a:gd name="connsiteX6" fmla="*/ 75951 w 84407"/>
                <a:gd name="connsiteY6" fmla="*/ 384104 h 395125"/>
                <a:gd name="connsiteX7" fmla="*/ 30031 w 84407"/>
                <a:gd name="connsiteY7" fmla="*/ 386668 h 395125"/>
                <a:gd name="connsiteX8" fmla="*/ 27466 w 84407"/>
                <a:gd name="connsiteY8" fmla="*/ 340748 h 395125"/>
                <a:gd name="connsiteX9" fmla="*/ 30008 w 84407"/>
                <a:gd name="connsiteY9" fmla="*/ 338205 h 3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07" h="395125">
                  <a:moveTo>
                    <a:pt x="30008" y="338205"/>
                  </a:moveTo>
                  <a:lnTo>
                    <a:pt x="6126" y="107046"/>
                  </a:lnTo>
                  <a:lnTo>
                    <a:pt x="-177" y="11909"/>
                  </a:lnTo>
                  <a:lnTo>
                    <a:pt x="66666" y="-178"/>
                  </a:lnTo>
                  <a:cubicBezTo>
                    <a:pt x="66666" y="-178"/>
                    <a:pt x="64017" y="67849"/>
                    <a:pt x="72774" y="106229"/>
                  </a:cubicBezTo>
                  <a:cubicBezTo>
                    <a:pt x="81415" y="144103"/>
                    <a:pt x="73921" y="333130"/>
                    <a:pt x="73387" y="338184"/>
                  </a:cubicBezTo>
                  <a:cubicBezTo>
                    <a:pt x="86775" y="350156"/>
                    <a:pt x="87923" y="370715"/>
                    <a:pt x="75951" y="384104"/>
                  </a:cubicBezTo>
                  <a:cubicBezTo>
                    <a:pt x="63978" y="397493"/>
                    <a:pt x="43419" y="398641"/>
                    <a:pt x="30031" y="386668"/>
                  </a:cubicBezTo>
                  <a:cubicBezTo>
                    <a:pt x="16642" y="374696"/>
                    <a:pt x="15494" y="354137"/>
                    <a:pt x="27466" y="340748"/>
                  </a:cubicBezTo>
                  <a:cubicBezTo>
                    <a:pt x="28266" y="339854"/>
                    <a:pt x="29114" y="339005"/>
                    <a:pt x="30008" y="338205"/>
                  </a:cubicBezTo>
                  <a:close/>
                </a:path>
              </a:pathLst>
            </a:custGeom>
            <a:solidFill>
              <a:srgbClr val="A0616A"/>
            </a:solidFill>
            <a:ln w="4077" cap="flat">
              <a:noFill/>
              <a:prstDash val="solid"/>
              <a:miter/>
            </a:ln>
          </p:spPr>
          <p:txBody>
            <a:bodyPr rtlCol="0" anchor="ctr"/>
            <a:lstStyle/>
            <a:p>
              <a:endParaRPr lang="zh-CN" altLang="en-US"/>
            </a:p>
          </p:txBody>
        </p:sp>
        <p:sp>
          <p:nvSpPr>
            <p:cNvPr id="128" name="任意多边形: 形状 127"/>
            <p:cNvSpPr/>
            <p:nvPr/>
          </p:nvSpPr>
          <p:spPr>
            <a:xfrm>
              <a:off x="4641911" y="2852366"/>
              <a:ext cx="149834" cy="376496"/>
            </a:xfrm>
            <a:custGeom>
              <a:avLst/>
              <a:gdLst>
                <a:gd name="connsiteX0" fmla="*/ -177 w 149834"/>
                <a:gd name="connsiteY0" fmla="*/ 191713 h 376496"/>
                <a:gd name="connsiteX1" fmla="*/ 18444 w 149834"/>
                <a:gd name="connsiteY1" fmla="*/ 231554 h 376496"/>
                <a:gd name="connsiteX2" fmla="*/ 24943 w 149834"/>
                <a:gd name="connsiteY2" fmla="*/ 245429 h 376496"/>
                <a:gd name="connsiteX3" fmla="*/ 42445 w 149834"/>
                <a:gd name="connsiteY3" fmla="*/ 337082 h 376496"/>
                <a:gd name="connsiteX4" fmla="*/ 51181 w 149834"/>
                <a:gd name="connsiteY4" fmla="*/ 346362 h 376496"/>
                <a:gd name="connsiteX5" fmla="*/ 58708 w 149834"/>
                <a:gd name="connsiteY5" fmla="*/ 376319 h 376496"/>
                <a:gd name="connsiteX6" fmla="*/ 62245 w 149834"/>
                <a:gd name="connsiteY6" fmla="*/ 375593 h 376496"/>
                <a:gd name="connsiteX7" fmla="*/ 126027 w 149834"/>
                <a:gd name="connsiteY7" fmla="*/ 362383 h 376496"/>
                <a:gd name="connsiteX8" fmla="*/ 144617 w 149834"/>
                <a:gd name="connsiteY8" fmla="*/ 358544 h 376496"/>
                <a:gd name="connsiteX9" fmla="*/ 138209 w 149834"/>
                <a:gd name="connsiteY9" fmla="*/ 314320 h 376496"/>
                <a:gd name="connsiteX10" fmla="*/ 135912 w 149834"/>
                <a:gd name="connsiteY10" fmla="*/ 310995 h 376496"/>
                <a:gd name="connsiteX11" fmla="*/ 97854 w 149834"/>
                <a:gd name="connsiteY11" fmla="*/ 82921 h 376496"/>
                <a:gd name="connsiteX12" fmla="*/ 70195 w 149834"/>
                <a:gd name="connsiteY12" fmla="*/ 41991 h 376496"/>
                <a:gd name="connsiteX13" fmla="*/ 70134 w 149834"/>
                <a:gd name="connsiteY13" fmla="*/ 41931 h 376496"/>
                <a:gd name="connsiteX14" fmla="*/ 46375 w 149834"/>
                <a:gd name="connsiteY14" fmla="*/ 3027 h 376496"/>
                <a:gd name="connsiteX15" fmla="*/ 44924 w 149834"/>
                <a:gd name="connsiteY15" fmla="*/ 639 h 376496"/>
                <a:gd name="connsiteX16" fmla="*/ 43292 w 149834"/>
                <a:gd name="connsiteY16" fmla="*/ -178 h 37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834" h="376496">
                  <a:moveTo>
                    <a:pt x="-177" y="191713"/>
                  </a:moveTo>
                  <a:lnTo>
                    <a:pt x="18444" y="231554"/>
                  </a:lnTo>
                  <a:lnTo>
                    <a:pt x="24943" y="245429"/>
                  </a:lnTo>
                  <a:lnTo>
                    <a:pt x="42445" y="337082"/>
                  </a:lnTo>
                  <a:lnTo>
                    <a:pt x="51181" y="346362"/>
                  </a:lnTo>
                  <a:lnTo>
                    <a:pt x="58708" y="376319"/>
                  </a:lnTo>
                  <a:lnTo>
                    <a:pt x="62245" y="375593"/>
                  </a:lnTo>
                  <a:lnTo>
                    <a:pt x="126027" y="362383"/>
                  </a:lnTo>
                  <a:lnTo>
                    <a:pt x="144617" y="358544"/>
                  </a:lnTo>
                  <a:cubicBezTo>
                    <a:pt x="153255" y="344152"/>
                    <a:pt x="150577" y="325669"/>
                    <a:pt x="138209" y="314320"/>
                  </a:cubicBezTo>
                  <a:cubicBezTo>
                    <a:pt x="136940" y="313171"/>
                    <a:pt x="135881" y="312053"/>
                    <a:pt x="135912" y="310995"/>
                  </a:cubicBezTo>
                  <a:cubicBezTo>
                    <a:pt x="136970" y="247243"/>
                    <a:pt x="133070" y="130833"/>
                    <a:pt x="97854" y="82921"/>
                  </a:cubicBezTo>
                  <a:cubicBezTo>
                    <a:pt x="86669" y="67716"/>
                    <a:pt x="79959" y="52571"/>
                    <a:pt x="70195" y="41991"/>
                  </a:cubicBezTo>
                  <a:cubicBezTo>
                    <a:pt x="70165" y="41961"/>
                    <a:pt x="70165" y="41931"/>
                    <a:pt x="70134" y="41931"/>
                  </a:cubicBezTo>
                  <a:lnTo>
                    <a:pt x="46375" y="3027"/>
                  </a:lnTo>
                  <a:lnTo>
                    <a:pt x="44924" y="639"/>
                  </a:lnTo>
                  <a:lnTo>
                    <a:pt x="43292" y="-178"/>
                  </a:lnTo>
                  <a:close/>
                </a:path>
              </a:pathLst>
            </a:custGeom>
            <a:solidFill>
              <a:srgbClr val="9ABEAF"/>
            </a:solidFill>
            <a:ln w="4077" cap="flat">
              <a:noFill/>
              <a:prstDash val="solid"/>
              <a:miter/>
            </a:ln>
          </p:spPr>
          <p:txBody>
            <a:bodyPr rtlCol="0" anchor="ctr"/>
            <a:lstStyle/>
            <a:p>
              <a:endParaRPr lang="zh-CN" altLang="en-US"/>
            </a:p>
          </p:txBody>
        </p:sp>
        <p:sp>
          <p:nvSpPr>
            <p:cNvPr id="129" name="任意多边形: 形状 128"/>
            <p:cNvSpPr/>
            <p:nvPr/>
          </p:nvSpPr>
          <p:spPr>
            <a:xfrm>
              <a:off x="4444796" y="2583610"/>
              <a:ext cx="175117" cy="175117"/>
            </a:xfrm>
            <a:custGeom>
              <a:avLst/>
              <a:gdLst>
                <a:gd name="connsiteX0" fmla="*/ 175118 w 175117"/>
                <a:gd name="connsiteY0" fmla="*/ 87559 h 175117"/>
                <a:gd name="connsiteX1" fmla="*/ 87559 w 175117"/>
                <a:gd name="connsiteY1" fmla="*/ 175117 h 175117"/>
                <a:gd name="connsiteX2" fmla="*/ 0 w 175117"/>
                <a:gd name="connsiteY2" fmla="*/ 87559 h 175117"/>
                <a:gd name="connsiteX3" fmla="*/ 87559 w 175117"/>
                <a:gd name="connsiteY3" fmla="*/ 0 h 175117"/>
                <a:gd name="connsiteX4" fmla="*/ 175118 w 175117"/>
                <a:gd name="connsiteY4" fmla="*/ 87559 h 175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17" h="175117">
                  <a:moveTo>
                    <a:pt x="175118" y="87559"/>
                  </a:moveTo>
                  <a:cubicBezTo>
                    <a:pt x="175118" y="135916"/>
                    <a:pt x="135916" y="175117"/>
                    <a:pt x="87559" y="175117"/>
                  </a:cubicBezTo>
                  <a:cubicBezTo>
                    <a:pt x="39201" y="175117"/>
                    <a:pt x="0" y="135916"/>
                    <a:pt x="0" y="87559"/>
                  </a:cubicBezTo>
                  <a:cubicBezTo>
                    <a:pt x="0" y="39201"/>
                    <a:pt x="39201" y="0"/>
                    <a:pt x="87559" y="0"/>
                  </a:cubicBezTo>
                  <a:cubicBezTo>
                    <a:pt x="135916" y="0"/>
                    <a:pt x="175118" y="39201"/>
                    <a:pt x="175118" y="87559"/>
                  </a:cubicBezTo>
                  <a:close/>
                </a:path>
              </a:pathLst>
            </a:custGeom>
            <a:solidFill>
              <a:srgbClr val="A0616A"/>
            </a:solidFill>
            <a:ln w="4077" cap="flat">
              <a:noFill/>
              <a:prstDash val="solid"/>
              <a:miter/>
            </a:ln>
          </p:spPr>
          <p:txBody>
            <a:bodyPr rtlCol="0" anchor="ctr"/>
            <a:lstStyle/>
            <a:p>
              <a:endParaRPr lang="zh-CN" altLang="en-US"/>
            </a:p>
          </p:txBody>
        </p:sp>
        <p:sp>
          <p:nvSpPr>
            <p:cNvPr id="130" name="任意多边形: 形状 129"/>
            <p:cNvSpPr/>
            <p:nvPr/>
          </p:nvSpPr>
          <p:spPr>
            <a:xfrm>
              <a:off x="4425174" y="2538953"/>
              <a:ext cx="213481" cy="199923"/>
            </a:xfrm>
            <a:custGeom>
              <a:avLst/>
              <a:gdLst>
                <a:gd name="connsiteX0" fmla="*/ 210973 w 213481"/>
                <a:gd name="connsiteY0" fmla="*/ 113198 h 199923"/>
                <a:gd name="connsiteX1" fmla="*/ 208190 w 213481"/>
                <a:gd name="connsiteY1" fmla="*/ 62452 h 199923"/>
                <a:gd name="connsiteX2" fmla="*/ 169193 w 213481"/>
                <a:gd name="connsiteY2" fmla="*/ 36607 h 199923"/>
                <a:gd name="connsiteX3" fmla="*/ 163585 w 213481"/>
                <a:gd name="connsiteY3" fmla="*/ 18634 h 199923"/>
                <a:gd name="connsiteX4" fmla="*/ 144430 w 213481"/>
                <a:gd name="connsiteY4" fmla="*/ 9628 h 199923"/>
                <a:gd name="connsiteX5" fmla="*/ 94047 w 213481"/>
                <a:gd name="connsiteY5" fmla="*/ -176 h 199923"/>
                <a:gd name="connsiteX6" fmla="*/ 46734 w 213481"/>
                <a:gd name="connsiteY6" fmla="*/ 18153 h 199923"/>
                <a:gd name="connsiteX7" fmla="*/ 46475 w 213481"/>
                <a:gd name="connsiteY7" fmla="*/ 18533 h 199923"/>
                <a:gd name="connsiteX8" fmla="*/ 43303 w 213481"/>
                <a:gd name="connsiteY8" fmla="*/ 26107 h 199923"/>
                <a:gd name="connsiteX9" fmla="*/ 38610 w 213481"/>
                <a:gd name="connsiteY9" fmla="*/ 30427 h 199923"/>
                <a:gd name="connsiteX10" fmla="*/ 32263 w 213481"/>
                <a:gd name="connsiteY10" fmla="*/ 29649 h 199923"/>
                <a:gd name="connsiteX11" fmla="*/ 22738 w 213481"/>
                <a:gd name="connsiteY11" fmla="*/ 31918 h 199923"/>
                <a:gd name="connsiteX12" fmla="*/ 21718 w 213481"/>
                <a:gd name="connsiteY12" fmla="*/ 35229 h 199923"/>
                <a:gd name="connsiteX13" fmla="*/ 21549 w 213481"/>
                <a:gd name="connsiteY13" fmla="*/ 38461 h 199923"/>
                <a:gd name="connsiteX14" fmla="*/ 17006 w 213481"/>
                <a:gd name="connsiteY14" fmla="*/ 36650 h 199923"/>
                <a:gd name="connsiteX15" fmla="*/ 8020 w 213481"/>
                <a:gd name="connsiteY15" fmla="*/ 40464 h 199923"/>
                <a:gd name="connsiteX16" fmla="*/ 7615 w 213481"/>
                <a:gd name="connsiteY16" fmla="*/ 44211 h 199923"/>
                <a:gd name="connsiteX17" fmla="*/ 8220 w 213481"/>
                <a:gd name="connsiteY17" fmla="*/ 48055 h 199923"/>
                <a:gd name="connsiteX18" fmla="*/ 2582 w 213481"/>
                <a:gd name="connsiteY18" fmla="*/ 49326 h 199923"/>
                <a:gd name="connsiteX19" fmla="*/ 174 w 213481"/>
                <a:gd name="connsiteY19" fmla="*/ 56926 h 199923"/>
                <a:gd name="connsiteX20" fmla="*/ 17677 w 213481"/>
                <a:gd name="connsiteY20" fmla="*/ 83072 h 199923"/>
                <a:gd name="connsiteX21" fmla="*/ 29559 w 213481"/>
                <a:gd name="connsiteY21" fmla="*/ 91151 h 199923"/>
                <a:gd name="connsiteX22" fmla="*/ 32357 w 213481"/>
                <a:gd name="connsiteY22" fmla="*/ 92436 h 199923"/>
                <a:gd name="connsiteX23" fmla="*/ 142520 w 213481"/>
                <a:gd name="connsiteY23" fmla="*/ 117391 h 199923"/>
                <a:gd name="connsiteX24" fmla="*/ 135679 w 213481"/>
                <a:gd name="connsiteY24" fmla="*/ 139339 h 199923"/>
                <a:gd name="connsiteX25" fmla="*/ 145951 w 213481"/>
                <a:gd name="connsiteY25" fmla="*/ 161980 h 199923"/>
                <a:gd name="connsiteX26" fmla="*/ 150870 w 213481"/>
                <a:gd name="connsiteY26" fmla="*/ 164234 h 199923"/>
                <a:gd name="connsiteX27" fmla="*/ 155587 w 213481"/>
                <a:gd name="connsiteY27" fmla="*/ 166417 h 199923"/>
                <a:gd name="connsiteX28" fmla="*/ 160559 w 213481"/>
                <a:gd name="connsiteY28" fmla="*/ 186605 h 199923"/>
                <a:gd name="connsiteX29" fmla="*/ 154981 w 213481"/>
                <a:gd name="connsiteY29" fmla="*/ 191924 h 199923"/>
                <a:gd name="connsiteX30" fmla="*/ 162540 w 213481"/>
                <a:gd name="connsiteY30" fmla="*/ 199744 h 199923"/>
                <a:gd name="connsiteX31" fmla="*/ 173265 w 213481"/>
                <a:gd name="connsiteY31" fmla="*/ 193399 h 199923"/>
                <a:gd name="connsiteX32" fmla="*/ 210973 w 213481"/>
                <a:gd name="connsiteY32" fmla="*/ 113198 h 19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3481" h="199923">
                  <a:moveTo>
                    <a:pt x="210973" y="113198"/>
                  </a:moveTo>
                  <a:cubicBezTo>
                    <a:pt x="213538" y="98484"/>
                    <a:pt x="215536" y="79409"/>
                    <a:pt x="208190" y="62452"/>
                  </a:cubicBezTo>
                  <a:cubicBezTo>
                    <a:pt x="201983" y="48182"/>
                    <a:pt x="186454" y="34802"/>
                    <a:pt x="169193" y="36607"/>
                  </a:cubicBezTo>
                  <a:cubicBezTo>
                    <a:pt x="170862" y="30037"/>
                    <a:pt x="168693" y="23088"/>
                    <a:pt x="163585" y="18634"/>
                  </a:cubicBezTo>
                  <a:cubicBezTo>
                    <a:pt x="157963" y="14221"/>
                    <a:pt x="151414" y="11142"/>
                    <a:pt x="144430" y="9628"/>
                  </a:cubicBezTo>
                  <a:cubicBezTo>
                    <a:pt x="128206" y="4859"/>
                    <a:pt x="111400" y="-84"/>
                    <a:pt x="94047" y="-176"/>
                  </a:cubicBezTo>
                  <a:cubicBezTo>
                    <a:pt x="74572" y="-282"/>
                    <a:pt x="57316" y="6390"/>
                    <a:pt x="46734" y="18153"/>
                  </a:cubicBezTo>
                  <a:lnTo>
                    <a:pt x="46475" y="18533"/>
                  </a:lnTo>
                  <a:lnTo>
                    <a:pt x="43303" y="26107"/>
                  </a:lnTo>
                  <a:cubicBezTo>
                    <a:pt x="42444" y="28163"/>
                    <a:pt x="40730" y="29741"/>
                    <a:pt x="38610" y="30427"/>
                  </a:cubicBezTo>
                  <a:cubicBezTo>
                    <a:pt x="36484" y="31127"/>
                    <a:pt x="34157" y="30842"/>
                    <a:pt x="32263" y="29649"/>
                  </a:cubicBezTo>
                  <a:cubicBezTo>
                    <a:pt x="29006" y="27646"/>
                    <a:pt x="24742" y="28661"/>
                    <a:pt x="22738" y="31918"/>
                  </a:cubicBezTo>
                  <a:cubicBezTo>
                    <a:pt x="22123" y="32918"/>
                    <a:pt x="21772" y="34057"/>
                    <a:pt x="21718" y="35229"/>
                  </a:cubicBezTo>
                  <a:lnTo>
                    <a:pt x="21549" y="38461"/>
                  </a:lnTo>
                  <a:lnTo>
                    <a:pt x="17006" y="36650"/>
                  </a:lnTo>
                  <a:cubicBezTo>
                    <a:pt x="13471" y="35222"/>
                    <a:pt x="9448" y="36929"/>
                    <a:pt x="8020" y="40464"/>
                  </a:cubicBezTo>
                  <a:cubicBezTo>
                    <a:pt x="7540" y="41651"/>
                    <a:pt x="7400" y="42948"/>
                    <a:pt x="7615" y="44211"/>
                  </a:cubicBezTo>
                  <a:lnTo>
                    <a:pt x="8220" y="48055"/>
                  </a:lnTo>
                  <a:cubicBezTo>
                    <a:pt x="6246" y="47697"/>
                    <a:pt x="4211" y="48156"/>
                    <a:pt x="2582" y="49326"/>
                  </a:cubicBezTo>
                  <a:cubicBezTo>
                    <a:pt x="213" y="51067"/>
                    <a:pt x="-760" y="54138"/>
                    <a:pt x="174" y="56926"/>
                  </a:cubicBezTo>
                  <a:cubicBezTo>
                    <a:pt x="3699" y="66983"/>
                    <a:pt x="9722" y="75980"/>
                    <a:pt x="17677" y="83072"/>
                  </a:cubicBezTo>
                  <a:cubicBezTo>
                    <a:pt x="21247" y="86299"/>
                    <a:pt x="25245" y="89017"/>
                    <a:pt x="29559" y="91151"/>
                  </a:cubicBezTo>
                  <a:cubicBezTo>
                    <a:pt x="30456" y="91603"/>
                    <a:pt x="31389" y="92032"/>
                    <a:pt x="32357" y="92436"/>
                  </a:cubicBezTo>
                  <a:cubicBezTo>
                    <a:pt x="67251" y="107397"/>
                    <a:pt x="104586" y="115855"/>
                    <a:pt x="142520" y="117391"/>
                  </a:cubicBezTo>
                  <a:cubicBezTo>
                    <a:pt x="138933" y="124234"/>
                    <a:pt x="136615" y="131670"/>
                    <a:pt x="135679" y="139339"/>
                  </a:cubicBezTo>
                  <a:cubicBezTo>
                    <a:pt x="134623" y="148210"/>
                    <a:pt x="138581" y="156932"/>
                    <a:pt x="145951" y="161980"/>
                  </a:cubicBezTo>
                  <a:cubicBezTo>
                    <a:pt x="147520" y="162877"/>
                    <a:pt x="149166" y="163631"/>
                    <a:pt x="150870" y="164234"/>
                  </a:cubicBezTo>
                  <a:cubicBezTo>
                    <a:pt x="152498" y="164834"/>
                    <a:pt x="154075" y="165565"/>
                    <a:pt x="155587" y="166417"/>
                  </a:cubicBezTo>
                  <a:cubicBezTo>
                    <a:pt x="162534" y="170619"/>
                    <a:pt x="164760" y="179658"/>
                    <a:pt x="160559" y="186605"/>
                  </a:cubicBezTo>
                  <a:cubicBezTo>
                    <a:pt x="159206" y="188843"/>
                    <a:pt x="157280" y="190679"/>
                    <a:pt x="154981" y="191924"/>
                  </a:cubicBezTo>
                  <a:cubicBezTo>
                    <a:pt x="154981" y="191924"/>
                    <a:pt x="161498" y="199879"/>
                    <a:pt x="162540" y="199744"/>
                  </a:cubicBezTo>
                  <a:cubicBezTo>
                    <a:pt x="166691" y="198802"/>
                    <a:pt x="170442" y="196583"/>
                    <a:pt x="173265" y="193399"/>
                  </a:cubicBezTo>
                  <a:cubicBezTo>
                    <a:pt x="192228" y="174987"/>
                    <a:pt x="204915" y="148019"/>
                    <a:pt x="210973" y="113198"/>
                  </a:cubicBezTo>
                  <a:close/>
                </a:path>
              </a:pathLst>
            </a:custGeom>
            <a:solidFill>
              <a:srgbClr val="2F2E41"/>
            </a:solidFill>
            <a:ln w="4077" cap="flat">
              <a:noFill/>
              <a:prstDash val="solid"/>
              <a:miter/>
            </a:ln>
          </p:spPr>
          <p:txBody>
            <a:bodyPr rtlCol="0" anchor="ctr"/>
            <a:lstStyle/>
            <a:p>
              <a:endParaRPr lang="zh-CN" altLang="en-US"/>
            </a:p>
          </p:txBody>
        </p:sp>
        <p:sp>
          <p:nvSpPr>
            <p:cNvPr id="133" name="任意多边形: 形状 132"/>
            <p:cNvSpPr/>
            <p:nvPr/>
          </p:nvSpPr>
          <p:spPr>
            <a:xfrm>
              <a:off x="3245256" y="3408463"/>
              <a:ext cx="72161" cy="167430"/>
            </a:xfrm>
            <a:custGeom>
              <a:avLst/>
              <a:gdLst>
                <a:gd name="connsiteX0" fmla="*/ 38216 w 72161"/>
                <a:gd name="connsiteY0" fmla="*/ 167241 h 167430"/>
                <a:gd name="connsiteX1" fmla="*/ 2542 w 72161"/>
                <a:gd name="connsiteY1" fmla="*/ 133484 h 167430"/>
                <a:gd name="connsiteX2" fmla="*/ -165 w 72161"/>
                <a:gd name="connsiteY2" fmla="*/ 35465 h 167430"/>
                <a:gd name="connsiteX3" fmla="*/ 33637 w 72161"/>
                <a:gd name="connsiteY3" fmla="*/ -165 h 167430"/>
                <a:gd name="connsiteX4" fmla="*/ 69265 w 72161"/>
                <a:gd name="connsiteY4" fmla="*/ 33548 h 167430"/>
                <a:gd name="connsiteX5" fmla="*/ 71972 w 72161"/>
                <a:gd name="connsiteY5" fmla="*/ 131567 h 167430"/>
                <a:gd name="connsiteX6" fmla="*/ 38216 w 72161"/>
                <a:gd name="connsiteY6" fmla="*/ 167241 h 16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61" h="167430">
                  <a:moveTo>
                    <a:pt x="38216" y="167241"/>
                  </a:moveTo>
                  <a:cubicBezTo>
                    <a:pt x="19052" y="167748"/>
                    <a:pt x="3093" y="152647"/>
                    <a:pt x="2542" y="133484"/>
                  </a:cubicBezTo>
                  <a:lnTo>
                    <a:pt x="-165" y="35465"/>
                  </a:lnTo>
                  <a:cubicBezTo>
                    <a:pt x="-670" y="16292"/>
                    <a:pt x="14464" y="340"/>
                    <a:pt x="33637" y="-165"/>
                  </a:cubicBezTo>
                  <a:cubicBezTo>
                    <a:pt x="52776" y="-669"/>
                    <a:pt x="68712" y="14411"/>
                    <a:pt x="69265" y="33548"/>
                  </a:cubicBezTo>
                  <a:lnTo>
                    <a:pt x="71972" y="131567"/>
                  </a:lnTo>
                  <a:cubicBezTo>
                    <a:pt x="72479" y="150731"/>
                    <a:pt x="57378" y="166689"/>
                    <a:pt x="38216" y="167241"/>
                  </a:cubicBezTo>
                  <a:close/>
                </a:path>
              </a:pathLst>
            </a:custGeom>
            <a:solidFill>
              <a:srgbClr val="3F3D56"/>
            </a:solidFill>
            <a:ln w="4077" cap="flat">
              <a:noFill/>
              <a:prstDash val="solid"/>
              <a:miter/>
            </a:ln>
          </p:spPr>
          <p:txBody>
            <a:bodyPr rtlCol="0" anchor="ctr"/>
            <a:lstStyle/>
            <a:p>
              <a:endParaRPr lang="zh-CN" altLang="en-US"/>
            </a:p>
          </p:txBody>
        </p:sp>
        <p:sp>
          <p:nvSpPr>
            <p:cNvPr id="134" name="任意多边形: 形状 133"/>
            <p:cNvSpPr/>
            <p:nvPr/>
          </p:nvSpPr>
          <p:spPr>
            <a:xfrm>
              <a:off x="1879014" y="2903361"/>
              <a:ext cx="3305984" cy="1030760"/>
            </a:xfrm>
            <a:custGeom>
              <a:avLst/>
              <a:gdLst>
                <a:gd name="connsiteX0" fmla="*/ 2936001 w 3305984"/>
                <a:gd name="connsiteY0" fmla="*/ 1030583 h 1030760"/>
                <a:gd name="connsiteX1" fmla="*/ 2762538 w 3305984"/>
                <a:gd name="connsiteY1" fmla="*/ 1024602 h 1030760"/>
                <a:gd name="connsiteX2" fmla="*/ 1576154 w 3305984"/>
                <a:gd name="connsiteY2" fmla="*/ 822393 h 1030760"/>
                <a:gd name="connsiteX3" fmla="*/ 433857 w 3305984"/>
                <a:gd name="connsiteY3" fmla="*/ 443510 h 1030760"/>
                <a:gd name="connsiteX4" fmla="*/ 103998 w 3305984"/>
                <a:gd name="connsiteY4" fmla="*/ 259052 h 1030760"/>
                <a:gd name="connsiteX5" fmla="*/ 1758 w 3305984"/>
                <a:gd name="connsiteY5" fmla="*/ 103171 h 1030760"/>
                <a:gd name="connsiteX6" fmla="*/ 361560 w 3305984"/>
                <a:gd name="connsiteY6" fmla="*/ -178 h 1030760"/>
                <a:gd name="connsiteX7" fmla="*/ 361611 w 3305984"/>
                <a:gd name="connsiteY7" fmla="*/ 12079 h 1030760"/>
                <a:gd name="connsiteX8" fmla="*/ 13652 w 3305984"/>
                <a:gd name="connsiteY8" fmla="*/ 106140 h 1030760"/>
                <a:gd name="connsiteX9" fmla="*/ 438918 w 3305984"/>
                <a:gd name="connsiteY9" fmla="*/ 432346 h 1030760"/>
                <a:gd name="connsiteX10" fmla="*/ 1579122 w 3305984"/>
                <a:gd name="connsiteY10" fmla="*/ 810503 h 1030760"/>
                <a:gd name="connsiteX11" fmla="*/ 2763316 w 3305984"/>
                <a:gd name="connsiteY11" fmla="*/ 1012369 h 1030760"/>
                <a:gd name="connsiteX12" fmla="*/ 3291980 w 3305984"/>
                <a:gd name="connsiteY12" fmla="*/ 924208 h 1030760"/>
                <a:gd name="connsiteX13" fmla="*/ 2999080 w 3305984"/>
                <a:gd name="connsiteY13" fmla="*/ 661914 h 1030760"/>
                <a:gd name="connsiteX14" fmla="*/ 3004714 w 3305984"/>
                <a:gd name="connsiteY14" fmla="*/ 651030 h 1030760"/>
                <a:gd name="connsiteX15" fmla="*/ 3303874 w 3305984"/>
                <a:gd name="connsiteY15" fmla="*/ 927176 h 1030760"/>
                <a:gd name="connsiteX16" fmla="*/ 3140385 w 3305984"/>
                <a:gd name="connsiteY16" fmla="*/ 1016746 h 1030760"/>
                <a:gd name="connsiteX17" fmla="*/ 2936001 w 3305984"/>
                <a:gd name="connsiteY17" fmla="*/ 1030583 h 103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05984" h="1030760">
                  <a:moveTo>
                    <a:pt x="2936001" y="1030583"/>
                  </a:moveTo>
                  <a:cubicBezTo>
                    <a:pt x="2883247" y="1030583"/>
                    <a:pt x="2825425" y="1028589"/>
                    <a:pt x="2762538" y="1024602"/>
                  </a:cubicBezTo>
                  <a:cubicBezTo>
                    <a:pt x="2437261" y="1003946"/>
                    <a:pt x="2015929" y="932132"/>
                    <a:pt x="1576154" y="822393"/>
                  </a:cubicBezTo>
                  <a:cubicBezTo>
                    <a:pt x="1136381" y="712654"/>
                    <a:pt x="730703" y="578094"/>
                    <a:pt x="433857" y="443510"/>
                  </a:cubicBezTo>
                  <a:cubicBezTo>
                    <a:pt x="289254" y="377947"/>
                    <a:pt x="178272" y="315888"/>
                    <a:pt x="103998" y="259052"/>
                  </a:cubicBezTo>
                  <a:cubicBezTo>
                    <a:pt x="25361" y="198882"/>
                    <a:pt x="-9036" y="146434"/>
                    <a:pt x="1758" y="103171"/>
                  </a:cubicBezTo>
                  <a:cubicBezTo>
                    <a:pt x="22791" y="18888"/>
                    <a:pt x="209029" y="449"/>
                    <a:pt x="361560" y="-178"/>
                  </a:cubicBezTo>
                  <a:lnTo>
                    <a:pt x="361611" y="12079"/>
                  </a:lnTo>
                  <a:cubicBezTo>
                    <a:pt x="152147" y="12939"/>
                    <a:pt x="28573" y="46345"/>
                    <a:pt x="13652" y="106140"/>
                  </a:cubicBezTo>
                  <a:cubicBezTo>
                    <a:pt x="-5354" y="182298"/>
                    <a:pt x="149651" y="301193"/>
                    <a:pt x="438918" y="432346"/>
                  </a:cubicBezTo>
                  <a:cubicBezTo>
                    <a:pt x="735112" y="566635"/>
                    <a:pt x="1140043" y="700936"/>
                    <a:pt x="1579122" y="810503"/>
                  </a:cubicBezTo>
                  <a:cubicBezTo>
                    <a:pt x="2018199" y="920066"/>
                    <a:pt x="2438755" y="991757"/>
                    <a:pt x="2763316" y="1012369"/>
                  </a:cubicBezTo>
                  <a:cubicBezTo>
                    <a:pt x="3080277" y="1032502"/>
                    <a:pt x="3272976" y="1000367"/>
                    <a:pt x="3291980" y="924208"/>
                  </a:cubicBezTo>
                  <a:cubicBezTo>
                    <a:pt x="3307758" y="860975"/>
                    <a:pt x="3203737" y="767827"/>
                    <a:pt x="2999080" y="661914"/>
                  </a:cubicBezTo>
                  <a:lnTo>
                    <a:pt x="3004714" y="651030"/>
                  </a:lnTo>
                  <a:cubicBezTo>
                    <a:pt x="3153420" y="727987"/>
                    <a:pt x="3326034" y="838364"/>
                    <a:pt x="3303874" y="927176"/>
                  </a:cubicBezTo>
                  <a:cubicBezTo>
                    <a:pt x="3293078" y="970439"/>
                    <a:pt x="3238073" y="1000575"/>
                    <a:pt x="3140385" y="1016746"/>
                  </a:cubicBezTo>
                  <a:cubicBezTo>
                    <a:pt x="3084700" y="1025963"/>
                    <a:pt x="3016303" y="1030583"/>
                    <a:pt x="2936001" y="1030583"/>
                  </a:cubicBezTo>
                  <a:close/>
                </a:path>
              </a:pathLst>
            </a:custGeom>
            <a:solidFill>
              <a:srgbClr val="CCCCCC"/>
            </a:solidFill>
            <a:ln w="4077" cap="flat">
              <a:noFill/>
              <a:prstDash val="solid"/>
              <a:miter/>
            </a:ln>
          </p:spPr>
          <p:txBody>
            <a:bodyPr rtlCol="0" anchor="ctr"/>
            <a:lstStyle/>
            <a:p>
              <a:endParaRPr lang="zh-CN" altLang="en-US"/>
            </a:p>
          </p:txBody>
        </p:sp>
        <p:sp>
          <p:nvSpPr>
            <p:cNvPr id="135" name="任意多边形: 形状 134"/>
            <p:cNvSpPr/>
            <p:nvPr/>
          </p:nvSpPr>
          <p:spPr>
            <a:xfrm>
              <a:off x="1927501" y="2703922"/>
              <a:ext cx="1880493" cy="1149904"/>
            </a:xfrm>
            <a:custGeom>
              <a:avLst/>
              <a:gdLst>
                <a:gd name="connsiteX0" fmla="*/ 87614 w 1880493"/>
                <a:gd name="connsiteY0" fmla="*/ 1149727 h 1149904"/>
                <a:gd name="connsiteX1" fmla="*/ 6491 w 1880493"/>
                <a:gd name="connsiteY1" fmla="*/ 1118645 h 1149904"/>
                <a:gd name="connsiteX2" fmla="*/ 124734 w 1880493"/>
                <a:gd name="connsiteY2" fmla="*/ 905982 h 1149904"/>
                <a:gd name="connsiteX3" fmla="*/ 133320 w 1880493"/>
                <a:gd name="connsiteY3" fmla="*/ 914728 h 1149904"/>
                <a:gd name="connsiteX4" fmla="*/ 17080 w 1880493"/>
                <a:gd name="connsiteY4" fmla="*/ 1112477 h 1149904"/>
                <a:gd name="connsiteX5" fmla="*/ 125957 w 1880493"/>
                <a:gd name="connsiteY5" fmla="*/ 1134964 h 1149904"/>
                <a:gd name="connsiteX6" fmla="*/ 355048 w 1880493"/>
                <a:gd name="connsiteY6" fmla="*/ 1073455 h 1149904"/>
                <a:gd name="connsiteX7" fmla="*/ 1037622 w 1880493"/>
                <a:gd name="connsiteY7" fmla="*/ 742252 h 1149904"/>
                <a:gd name="connsiteX8" fmla="*/ 1662432 w 1880493"/>
                <a:gd name="connsiteY8" fmla="*/ 311887 h 1149904"/>
                <a:gd name="connsiteX9" fmla="*/ 1743244 w 1880493"/>
                <a:gd name="connsiteY9" fmla="*/ 238462 h 1149904"/>
                <a:gd name="connsiteX10" fmla="*/ 1828944 w 1880493"/>
                <a:gd name="connsiteY10" fmla="*/ 142949 h 1149904"/>
                <a:gd name="connsiteX11" fmla="*/ 1863092 w 1880493"/>
                <a:gd name="connsiteY11" fmla="*/ 37152 h 1149904"/>
                <a:gd name="connsiteX12" fmla="*/ 1613227 w 1880493"/>
                <a:gd name="connsiteY12" fmla="*/ 46766 h 1149904"/>
                <a:gd name="connsiteX13" fmla="*/ 1609672 w 1880493"/>
                <a:gd name="connsiteY13" fmla="*/ 35036 h 1149904"/>
                <a:gd name="connsiteX14" fmla="*/ 1873683 w 1880493"/>
                <a:gd name="connsiteY14" fmla="*/ 30984 h 1149904"/>
                <a:gd name="connsiteX15" fmla="*/ 1838815 w 1880493"/>
                <a:gd name="connsiteY15" fmla="*/ 150219 h 1149904"/>
                <a:gd name="connsiteX16" fmla="*/ 1751795 w 1880493"/>
                <a:gd name="connsiteY16" fmla="*/ 247244 h 1149904"/>
                <a:gd name="connsiteX17" fmla="*/ 1670408 w 1880493"/>
                <a:gd name="connsiteY17" fmla="*/ 321193 h 1149904"/>
                <a:gd name="connsiteX18" fmla="*/ 1043791 w 1880493"/>
                <a:gd name="connsiteY18" fmla="*/ 752841 h 1149904"/>
                <a:gd name="connsiteX19" fmla="*/ 359210 w 1880493"/>
                <a:gd name="connsiteY19" fmla="*/ 1084986 h 1149904"/>
                <a:gd name="connsiteX20" fmla="*/ 127409 w 1880493"/>
                <a:gd name="connsiteY20" fmla="*/ 1147133 h 1149904"/>
                <a:gd name="connsiteX21" fmla="*/ 87614 w 1880493"/>
                <a:gd name="connsiteY21" fmla="*/ 1149727 h 114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0493" h="1149904">
                  <a:moveTo>
                    <a:pt x="87614" y="1149727"/>
                  </a:moveTo>
                  <a:cubicBezTo>
                    <a:pt x="45751" y="1149727"/>
                    <a:pt x="18536" y="1139325"/>
                    <a:pt x="6491" y="1118645"/>
                  </a:cubicBezTo>
                  <a:cubicBezTo>
                    <a:pt x="-17264" y="1077868"/>
                    <a:pt x="22520" y="1006317"/>
                    <a:pt x="124734" y="905982"/>
                  </a:cubicBezTo>
                  <a:lnTo>
                    <a:pt x="133320" y="914728"/>
                  </a:lnTo>
                  <a:cubicBezTo>
                    <a:pt x="38374" y="1007933"/>
                    <a:pt x="-2908" y="1078159"/>
                    <a:pt x="17080" y="1112477"/>
                  </a:cubicBezTo>
                  <a:cubicBezTo>
                    <a:pt x="29728" y="1134182"/>
                    <a:pt x="67369" y="1141962"/>
                    <a:pt x="125957" y="1134964"/>
                  </a:cubicBezTo>
                  <a:cubicBezTo>
                    <a:pt x="184118" y="1128021"/>
                    <a:pt x="261195" y="1107326"/>
                    <a:pt x="355048" y="1073455"/>
                  </a:cubicBezTo>
                  <a:cubicBezTo>
                    <a:pt x="548264" y="1003723"/>
                    <a:pt x="790674" y="886100"/>
                    <a:pt x="1037622" y="742252"/>
                  </a:cubicBezTo>
                  <a:cubicBezTo>
                    <a:pt x="1284563" y="598407"/>
                    <a:pt x="1506456" y="445565"/>
                    <a:pt x="1662432" y="311887"/>
                  </a:cubicBezTo>
                  <a:cubicBezTo>
                    <a:pt x="1692391" y="286205"/>
                    <a:pt x="1719580" y="261500"/>
                    <a:pt x="1743244" y="238462"/>
                  </a:cubicBezTo>
                  <a:cubicBezTo>
                    <a:pt x="1774308" y="208957"/>
                    <a:pt x="1802966" y="177017"/>
                    <a:pt x="1828944" y="142949"/>
                  </a:cubicBezTo>
                  <a:cubicBezTo>
                    <a:pt x="1863930" y="95445"/>
                    <a:pt x="1875738" y="58862"/>
                    <a:pt x="1863092" y="37152"/>
                  </a:cubicBezTo>
                  <a:cubicBezTo>
                    <a:pt x="1841969" y="894"/>
                    <a:pt x="1753237" y="4304"/>
                    <a:pt x="1613227" y="46766"/>
                  </a:cubicBezTo>
                  <a:lnTo>
                    <a:pt x="1609672" y="35036"/>
                  </a:lnTo>
                  <a:cubicBezTo>
                    <a:pt x="1759886" y="-10515"/>
                    <a:pt x="1848714" y="-11882"/>
                    <a:pt x="1873683" y="30984"/>
                  </a:cubicBezTo>
                  <a:cubicBezTo>
                    <a:pt x="1889198" y="57617"/>
                    <a:pt x="1877465" y="97733"/>
                    <a:pt x="1838815" y="150219"/>
                  </a:cubicBezTo>
                  <a:cubicBezTo>
                    <a:pt x="1812439" y="184827"/>
                    <a:pt x="1783340" y="217272"/>
                    <a:pt x="1751795" y="247244"/>
                  </a:cubicBezTo>
                  <a:cubicBezTo>
                    <a:pt x="1727947" y="270463"/>
                    <a:pt x="1700564" y="295342"/>
                    <a:pt x="1670408" y="321193"/>
                  </a:cubicBezTo>
                  <a:cubicBezTo>
                    <a:pt x="1513888" y="455340"/>
                    <a:pt x="1291352" y="608637"/>
                    <a:pt x="1043791" y="752841"/>
                  </a:cubicBezTo>
                  <a:cubicBezTo>
                    <a:pt x="796224" y="897053"/>
                    <a:pt x="553100" y="1015011"/>
                    <a:pt x="359210" y="1084986"/>
                  </a:cubicBezTo>
                  <a:cubicBezTo>
                    <a:pt x="264483" y="1119172"/>
                    <a:pt x="186494" y="1140083"/>
                    <a:pt x="127409" y="1147133"/>
                  </a:cubicBezTo>
                  <a:cubicBezTo>
                    <a:pt x="114207" y="1148780"/>
                    <a:pt x="100918" y="1149646"/>
                    <a:pt x="87614" y="1149727"/>
                  </a:cubicBezTo>
                  <a:close/>
                </a:path>
              </a:pathLst>
            </a:custGeom>
            <a:solidFill>
              <a:srgbClr val="CCCCCC"/>
            </a:solidFill>
            <a:ln w="4077" cap="flat">
              <a:noFill/>
              <a:prstDash val="solid"/>
              <a:miter/>
            </a:ln>
          </p:spPr>
          <p:txBody>
            <a:bodyPr rtlCol="0" anchor="ctr"/>
            <a:lstStyle/>
            <a:p>
              <a:endParaRPr lang="zh-CN" altLang="en-US"/>
            </a:p>
          </p:txBody>
        </p:sp>
        <p:sp>
          <p:nvSpPr>
            <p:cNvPr id="136" name="任意多边形: 形状 135"/>
            <p:cNvSpPr/>
            <p:nvPr/>
          </p:nvSpPr>
          <p:spPr>
            <a:xfrm>
              <a:off x="3977342" y="3346151"/>
              <a:ext cx="282453" cy="72531"/>
            </a:xfrm>
            <a:custGeom>
              <a:avLst/>
              <a:gdLst>
                <a:gd name="connsiteX0" fmla="*/ 274859 w 282453"/>
                <a:gd name="connsiteY0" fmla="*/ 4254 h 72531"/>
                <a:gd name="connsiteX1" fmla="*/ 55169 w 282453"/>
                <a:gd name="connsiteY1" fmla="*/ 129 h 72531"/>
                <a:gd name="connsiteX2" fmla="*/ 1847 w 282453"/>
                <a:gd name="connsiteY2" fmla="*/ 60069 h 72531"/>
                <a:gd name="connsiteX3" fmla="*/ 2130 w 282453"/>
                <a:gd name="connsiteY3" fmla="*/ 70514 h 72531"/>
                <a:gd name="connsiteX4" fmla="*/ 4318 w 282453"/>
                <a:gd name="connsiteY4" fmla="*/ 71949 h 72531"/>
                <a:gd name="connsiteX5" fmla="*/ 272787 w 282453"/>
                <a:gd name="connsiteY5" fmla="*/ 69536 h 72531"/>
                <a:gd name="connsiteX6" fmla="*/ 279298 w 282453"/>
                <a:gd name="connsiteY6" fmla="*/ 65293 h 72531"/>
                <a:gd name="connsiteX7" fmla="*/ 281052 w 282453"/>
                <a:gd name="connsiteY7" fmla="*/ 61366 h 72531"/>
                <a:gd name="connsiteX8" fmla="*/ 281459 w 282453"/>
                <a:gd name="connsiteY8" fmla="*/ 14443 h 72531"/>
                <a:gd name="connsiteX9" fmla="*/ 277733 w 282453"/>
                <a:gd name="connsiteY9" fmla="*/ 4868 h 72531"/>
                <a:gd name="connsiteX10" fmla="*/ 274859 w 282453"/>
                <a:gd name="connsiteY10" fmla="*/ 4254 h 7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453" h="72531">
                  <a:moveTo>
                    <a:pt x="274859" y="4254"/>
                  </a:moveTo>
                  <a:cubicBezTo>
                    <a:pt x="244566" y="3650"/>
                    <a:pt x="81852" y="-1020"/>
                    <a:pt x="55169" y="129"/>
                  </a:cubicBezTo>
                  <a:cubicBezTo>
                    <a:pt x="53660" y="-5155"/>
                    <a:pt x="3078" y="59668"/>
                    <a:pt x="1847" y="60069"/>
                  </a:cubicBezTo>
                  <a:cubicBezTo>
                    <a:pt x="-959" y="63032"/>
                    <a:pt x="-832" y="67708"/>
                    <a:pt x="2130" y="70514"/>
                  </a:cubicBezTo>
                  <a:cubicBezTo>
                    <a:pt x="2768" y="71119"/>
                    <a:pt x="3509" y="71604"/>
                    <a:pt x="4318" y="71949"/>
                  </a:cubicBezTo>
                  <a:cubicBezTo>
                    <a:pt x="7292" y="73755"/>
                    <a:pt x="269608" y="68903"/>
                    <a:pt x="272787" y="69536"/>
                  </a:cubicBezTo>
                  <a:cubicBezTo>
                    <a:pt x="275593" y="69491"/>
                    <a:pt x="278124" y="67842"/>
                    <a:pt x="279298" y="65293"/>
                  </a:cubicBezTo>
                  <a:lnTo>
                    <a:pt x="281052" y="61366"/>
                  </a:lnTo>
                  <a:cubicBezTo>
                    <a:pt x="281234" y="54648"/>
                    <a:pt x="283433" y="20314"/>
                    <a:pt x="281459" y="14443"/>
                  </a:cubicBezTo>
                  <a:cubicBezTo>
                    <a:pt x="283074" y="10770"/>
                    <a:pt x="281406" y="6483"/>
                    <a:pt x="277733" y="4868"/>
                  </a:cubicBezTo>
                  <a:cubicBezTo>
                    <a:pt x="276827" y="4470"/>
                    <a:pt x="275849" y="4261"/>
                    <a:pt x="274859" y="4254"/>
                  </a:cubicBezTo>
                  <a:close/>
                </a:path>
              </a:pathLst>
            </a:custGeom>
            <a:solidFill>
              <a:srgbClr val="E6E6E6"/>
            </a:solidFill>
            <a:ln w="4077" cap="flat">
              <a:noFill/>
              <a:prstDash val="solid"/>
              <a:miter/>
            </a:ln>
          </p:spPr>
          <p:txBody>
            <a:bodyPr rtlCol="0" anchor="ctr"/>
            <a:lstStyle/>
            <a:p>
              <a:endParaRPr lang="zh-CN" altLang="en-US"/>
            </a:p>
          </p:txBody>
        </p:sp>
        <p:sp>
          <p:nvSpPr>
            <p:cNvPr id="137" name="任意多边形: 形状 136"/>
            <p:cNvSpPr/>
            <p:nvPr/>
          </p:nvSpPr>
          <p:spPr>
            <a:xfrm>
              <a:off x="3977361" y="3407689"/>
              <a:ext cx="281210" cy="11158"/>
            </a:xfrm>
            <a:custGeom>
              <a:avLst/>
              <a:gdLst>
                <a:gd name="connsiteX0" fmla="*/ 281033 w 281210"/>
                <a:gd name="connsiteY0" fmla="*/ -178 h 11158"/>
                <a:gd name="connsiteX1" fmla="*/ 272768 w 281210"/>
                <a:gd name="connsiteY1" fmla="*/ 8000 h 11158"/>
                <a:gd name="connsiteX2" fmla="*/ 7070 w 281210"/>
                <a:gd name="connsiteY2" fmla="*/ 10981 h 11158"/>
                <a:gd name="connsiteX3" fmla="*/ -177 w 281210"/>
                <a:gd name="connsiteY3" fmla="*/ 3570 h 11158"/>
                <a:gd name="connsiteX4" fmla="*/ 674 w 281210"/>
                <a:gd name="connsiteY4" fmla="*/ 223 h 1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10" h="11158">
                  <a:moveTo>
                    <a:pt x="281033" y="-178"/>
                  </a:moveTo>
                  <a:cubicBezTo>
                    <a:pt x="279493" y="3522"/>
                    <a:pt x="277524" y="8170"/>
                    <a:pt x="272768" y="8000"/>
                  </a:cubicBezTo>
                  <a:lnTo>
                    <a:pt x="7070" y="10981"/>
                  </a:lnTo>
                  <a:cubicBezTo>
                    <a:pt x="3022" y="10936"/>
                    <a:pt x="-222" y="7618"/>
                    <a:pt x="-177" y="3570"/>
                  </a:cubicBezTo>
                  <a:cubicBezTo>
                    <a:pt x="-163" y="2403"/>
                    <a:pt x="128" y="1255"/>
                    <a:pt x="674" y="223"/>
                  </a:cubicBezTo>
                  <a:close/>
                </a:path>
              </a:pathLst>
            </a:custGeom>
            <a:solidFill>
              <a:srgbClr val="000000">
                <a:alpha val="17000"/>
              </a:srgbClr>
            </a:solidFill>
            <a:ln w="4077" cap="flat">
              <a:noFill/>
              <a:prstDash val="solid"/>
              <a:miter/>
            </a:ln>
          </p:spPr>
          <p:txBody>
            <a:bodyPr rtlCol="0" anchor="ctr"/>
            <a:lstStyle/>
            <a:p>
              <a:endParaRPr lang="zh-CN" altLang="en-US"/>
            </a:p>
          </p:txBody>
        </p:sp>
        <p:sp>
          <p:nvSpPr>
            <p:cNvPr id="138" name="任意多边形: 形状 137"/>
            <p:cNvSpPr/>
            <p:nvPr/>
          </p:nvSpPr>
          <p:spPr>
            <a:xfrm>
              <a:off x="3882007" y="2922261"/>
              <a:ext cx="152127" cy="492106"/>
            </a:xfrm>
            <a:custGeom>
              <a:avLst/>
              <a:gdLst>
                <a:gd name="connsiteX0" fmla="*/ 151746 w 152127"/>
                <a:gd name="connsiteY0" fmla="*/ 423223 h 492106"/>
                <a:gd name="connsiteX1" fmla="*/ 71923 w 152127"/>
                <a:gd name="connsiteY1" fmla="*/ 63856 h 492106"/>
                <a:gd name="connsiteX2" fmla="*/ 23425 w 152127"/>
                <a:gd name="connsiteY2" fmla="*/ 4528 h 492106"/>
                <a:gd name="connsiteX3" fmla="*/ 19090 w 152127"/>
                <a:gd name="connsiteY3" fmla="*/ 1268 h 492106"/>
                <a:gd name="connsiteX4" fmla="*/ -95 w 152127"/>
                <a:gd name="connsiteY4" fmla="*/ 9402 h 492106"/>
                <a:gd name="connsiteX5" fmla="*/ -95 w 152127"/>
                <a:gd name="connsiteY5" fmla="*/ 9402 h 492106"/>
                <a:gd name="connsiteX6" fmla="*/ 86189 w 152127"/>
                <a:gd name="connsiteY6" fmla="*/ 423651 h 492106"/>
                <a:gd name="connsiteX7" fmla="*/ 95011 w 152127"/>
                <a:gd name="connsiteY7" fmla="*/ 485444 h 492106"/>
                <a:gd name="connsiteX8" fmla="*/ 103663 w 152127"/>
                <a:gd name="connsiteY8" fmla="*/ 491844 h 492106"/>
                <a:gd name="connsiteX9" fmla="*/ 104407 w 152127"/>
                <a:gd name="connsiteY9" fmla="*/ 491694 h 492106"/>
                <a:gd name="connsiteX10" fmla="*/ 116163 w 152127"/>
                <a:gd name="connsiteY10" fmla="*/ 483200 h 492106"/>
                <a:gd name="connsiteX11" fmla="*/ 151746 w 152127"/>
                <a:gd name="connsiteY11" fmla="*/ 423223 h 4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27" h="492106">
                  <a:moveTo>
                    <a:pt x="151746" y="423223"/>
                  </a:moveTo>
                  <a:cubicBezTo>
                    <a:pt x="148886" y="418278"/>
                    <a:pt x="77852" y="66795"/>
                    <a:pt x="71923" y="63856"/>
                  </a:cubicBezTo>
                  <a:lnTo>
                    <a:pt x="23425" y="4528"/>
                  </a:lnTo>
                  <a:lnTo>
                    <a:pt x="19090" y="1268"/>
                  </a:lnTo>
                  <a:cubicBezTo>
                    <a:pt x="13062" y="-2043"/>
                    <a:pt x="-1397" y="196"/>
                    <a:pt x="-95" y="9402"/>
                  </a:cubicBezTo>
                  <a:lnTo>
                    <a:pt x="-95" y="9402"/>
                  </a:lnTo>
                  <a:cubicBezTo>
                    <a:pt x="11299" y="64028"/>
                    <a:pt x="84583" y="375146"/>
                    <a:pt x="86189" y="423651"/>
                  </a:cubicBezTo>
                  <a:lnTo>
                    <a:pt x="95011" y="485444"/>
                  </a:lnTo>
                  <a:cubicBezTo>
                    <a:pt x="95633" y="489601"/>
                    <a:pt x="99506" y="492466"/>
                    <a:pt x="103663" y="491844"/>
                  </a:cubicBezTo>
                  <a:cubicBezTo>
                    <a:pt x="103913" y="491807"/>
                    <a:pt x="104161" y="491757"/>
                    <a:pt x="104407" y="491694"/>
                  </a:cubicBezTo>
                  <a:cubicBezTo>
                    <a:pt x="109552" y="491140"/>
                    <a:pt x="114021" y="487910"/>
                    <a:pt x="116163" y="483200"/>
                  </a:cubicBezTo>
                  <a:cubicBezTo>
                    <a:pt x="116824" y="481019"/>
                    <a:pt x="155067" y="424489"/>
                    <a:pt x="151746" y="423223"/>
                  </a:cubicBezTo>
                  <a:close/>
                </a:path>
              </a:pathLst>
            </a:custGeom>
            <a:solidFill>
              <a:srgbClr val="E6E6E6"/>
            </a:solidFill>
            <a:ln w="4077" cap="flat">
              <a:noFill/>
              <a:prstDash val="solid"/>
              <a:miter/>
            </a:ln>
          </p:spPr>
          <p:txBody>
            <a:bodyPr rtlCol="0" anchor="ctr"/>
            <a:lstStyle/>
            <a:p>
              <a:endParaRPr lang="zh-CN" altLang="en-US"/>
            </a:p>
          </p:txBody>
        </p:sp>
        <p:sp>
          <p:nvSpPr>
            <p:cNvPr id="139" name="任意多边形: 形状 138"/>
            <p:cNvSpPr/>
            <p:nvPr/>
          </p:nvSpPr>
          <p:spPr>
            <a:xfrm>
              <a:off x="3882062" y="2922361"/>
              <a:ext cx="116294" cy="491981"/>
            </a:xfrm>
            <a:custGeom>
              <a:avLst/>
              <a:gdLst>
                <a:gd name="connsiteX0" fmla="*/ 23358 w 116294"/>
                <a:gd name="connsiteY0" fmla="*/ 4430 h 491981"/>
                <a:gd name="connsiteX1" fmla="*/ 116117 w 116294"/>
                <a:gd name="connsiteY1" fmla="*/ 483112 h 491981"/>
                <a:gd name="connsiteX2" fmla="*/ 95119 w 116294"/>
                <a:gd name="connsiteY2" fmla="*/ 486165 h 491981"/>
                <a:gd name="connsiteX3" fmla="*/ -138 w 116294"/>
                <a:gd name="connsiteY3" fmla="*/ 9312 h 491981"/>
                <a:gd name="connsiteX4" fmla="*/ 23358 w 116294"/>
                <a:gd name="connsiteY4" fmla="*/ 4430 h 491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94" h="491981">
                  <a:moveTo>
                    <a:pt x="23358" y="4430"/>
                  </a:moveTo>
                  <a:lnTo>
                    <a:pt x="116117" y="483112"/>
                  </a:lnTo>
                  <a:cubicBezTo>
                    <a:pt x="113015" y="490964"/>
                    <a:pt x="98500" y="496465"/>
                    <a:pt x="95119" y="486165"/>
                  </a:cubicBezTo>
                  <a:cubicBezTo>
                    <a:pt x="95060" y="486151"/>
                    <a:pt x="-41" y="9597"/>
                    <a:pt x="-138" y="9312"/>
                  </a:cubicBezTo>
                  <a:cubicBezTo>
                    <a:pt x="-1152" y="-2157"/>
                    <a:pt x="17800" y="-2521"/>
                    <a:pt x="23358" y="4430"/>
                  </a:cubicBezTo>
                  <a:close/>
                </a:path>
              </a:pathLst>
            </a:custGeom>
            <a:solidFill>
              <a:srgbClr val="000000">
                <a:alpha val="17000"/>
              </a:srgbClr>
            </a:solidFill>
            <a:ln w="4077" cap="flat">
              <a:noFill/>
              <a:prstDash val="solid"/>
              <a:miter/>
            </a:ln>
          </p:spPr>
          <p:txBody>
            <a:bodyPr rtlCol="0" anchor="ctr"/>
            <a:lstStyle/>
            <a:p>
              <a:endParaRPr lang="zh-CN" altLang="en-US"/>
            </a:p>
          </p:txBody>
        </p:sp>
        <p:sp>
          <p:nvSpPr>
            <p:cNvPr id="140" name="任意多边形: 形状 139"/>
            <p:cNvSpPr/>
            <p:nvPr/>
          </p:nvSpPr>
          <p:spPr>
            <a:xfrm>
              <a:off x="3908394" y="2946543"/>
              <a:ext cx="99984" cy="338233"/>
            </a:xfrm>
            <a:custGeom>
              <a:avLst/>
              <a:gdLst>
                <a:gd name="connsiteX0" fmla="*/ 0 w 99984"/>
                <a:gd name="connsiteY0" fmla="*/ 0 h 338233"/>
                <a:gd name="connsiteX1" fmla="*/ 47108 w 99984"/>
                <a:gd name="connsiteY1" fmla="*/ 65665 h 338233"/>
                <a:gd name="connsiteX2" fmla="*/ 99985 w 99984"/>
                <a:gd name="connsiteY2" fmla="*/ 316791 h 338233"/>
                <a:gd name="connsiteX3" fmla="*/ 75405 w 99984"/>
                <a:gd name="connsiteY3" fmla="*/ 338233 h 338233"/>
                <a:gd name="connsiteX4" fmla="*/ 0 w 99984"/>
                <a:gd name="connsiteY4" fmla="*/ 0 h 33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84" h="338233">
                  <a:moveTo>
                    <a:pt x="0" y="0"/>
                  </a:moveTo>
                  <a:lnTo>
                    <a:pt x="47108" y="65665"/>
                  </a:lnTo>
                  <a:lnTo>
                    <a:pt x="99985" y="316791"/>
                  </a:lnTo>
                  <a:lnTo>
                    <a:pt x="75405" y="338233"/>
                  </a:lnTo>
                  <a:lnTo>
                    <a:pt x="0" y="0"/>
                  </a:lnTo>
                  <a:close/>
                </a:path>
              </a:pathLst>
            </a:custGeom>
            <a:solidFill>
              <a:srgbClr val="9ABEAF"/>
            </a:solidFill>
            <a:ln w="4077" cap="flat">
              <a:noFill/>
              <a:prstDash val="solid"/>
              <a:miter/>
            </a:ln>
          </p:spPr>
          <p:txBody>
            <a:bodyPr rtlCol="0" anchor="ctr"/>
            <a:lstStyle/>
            <a:p>
              <a:endParaRPr lang="zh-CN" altLang="en-US"/>
            </a:p>
          </p:txBody>
        </p:sp>
        <p:sp>
          <p:nvSpPr>
            <p:cNvPr id="141" name="任意多边形: 形状 140"/>
            <p:cNvSpPr/>
            <p:nvPr/>
          </p:nvSpPr>
          <p:spPr>
            <a:xfrm>
              <a:off x="4221969" y="3353323"/>
              <a:ext cx="16559" cy="31651"/>
            </a:xfrm>
            <a:custGeom>
              <a:avLst/>
              <a:gdLst>
                <a:gd name="connsiteX0" fmla="*/ -177 w 16559"/>
                <a:gd name="connsiteY0" fmla="*/ 30943 h 31651"/>
                <a:gd name="connsiteX1" fmla="*/ 12856 w 16559"/>
                <a:gd name="connsiteY1" fmla="*/ 31474 h 31651"/>
                <a:gd name="connsiteX2" fmla="*/ 14736 w 16559"/>
                <a:gd name="connsiteY2" fmla="*/ 20198 h 31651"/>
                <a:gd name="connsiteX3" fmla="*/ 10323 w 16559"/>
                <a:gd name="connsiteY3" fmla="*/ -149 h 31651"/>
                <a:gd name="connsiteX4" fmla="*/ 1947 w 16559"/>
                <a:gd name="connsiteY4" fmla="*/ 13906 h 31651"/>
                <a:gd name="connsiteX5" fmla="*/ -177 w 16559"/>
                <a:gd name="connsiteY5" fmla="*/ 30943 h 3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59" h="31651">
                  <a:moveTo>
                    <a:pt x="-177" y="30943"/>
                  </a:moveTo>
                  <a:lnTo>
                    <a:pt x="12856" y="31474"/>
                  </a:lnTo>
                  <a:cubicBezTo>
                    <a:pt x="13060" y="27657"/>
                    <a:pt x="13690" y="23874"/>
                    <a:pt x="14736" y="20198"/>
                  </a:cubicBezTo>
                  <a:cubicBezTo>
                    <a:pt x="16697" y="10882"/>
                    <a:pt x="18454" y="-190"/>
                    <a:pt x="10323" y="-149"/>
                  </a:cubicBezTo>
                  <a:cubicBezTo>
                    <a:pt x="4807" y="-680"/>
                    <a:pt x="2928" y="6306"/>
                    <a:pt x="1947" y="13906"/>
                  </a:cubicBezTo>
                  <a:cubicBezTo>
                    <a:pt x="1695" y="19632"/>
                    <a:pt x="984" y="25330"/>
                    <a:pt x="-177" y="30943"/>
                  </a:cubicBezTo>
                  <a:close/>
                </a:path>
              </a:pathLst>
            </a:custGeom>
            <a:solidFill>
              <a:srgbClr val="2F2E41"/>
            </a:solidFill>
            <a:ln w="4077" cap="flat">
              <a:noFill/>
              <a:prstDash val="solid"/>
              <a:miter/>
            </a:ln>
          </p:spPr>
          <p:txBody>
            <a:bodyPr rtlCol="0" anchor="ctr"/>
            <a:lstStyle/>
            <a:p>
              <a:endParaRPr lang="zh-CN" altLang="en-US"/>
            </a:p>
          </p:txBody>
        </p:sp>
        <p:sp>
          <p:nvSpPr>
            <p:cNvPr id="142" name="任意多边形: 形状 141"/>
            <p:cNvSpPr/>
            <p:nvPr/>
          </p:nvSpPr>
          <p:spPr>
            <a:xfrm>
              <a:off x="4147201" y="3350231"/>
              <a:ext cx="13405" cy="17175"/>
            </a:xfrm>
            <a:custGeom>
              <a:avLst/>
              <a:gdLst>
                <a:gd name="connsiteX0" fmla="*/ -177 w 13405"/>
                <a:gd name="connsiteY0" fmla="*/ 16508 h 17175"/>
                <a:gd name="connsiteX1" fmla="*/ 8607 w 13405"/>
                <a:gd name="connsiteY1" fmla="*/ 16834 h 17175"/>
                <a:gd name="connsiteX2" fmla="*/ 12856 w 13405"/>
                <a:gd name="connsiteY2" fmla="*/ 16998 h 17175"/>
                <a:gd name="connsiteX3" fmla="*/ 9669 w 13405"/>
                <a:gd name="connsiteY3" fmla="*/ 369 h 17175"/>
                <a:gd name="connsiteX4" fmla="*/ 7013 w 13405"/>
                <a:gd name="connsiteY4" fmla="*/ -162 h 17175"/>
                <a:gd name="connsiteX5" fmla="*/ 149 w 13405"/>
                <a:gd name="connsiteY5" fmla="*/ 7642 h 17175"/>
                <a:gd name="connsiteX6" fmla="*/ -96 w 13405"/>
                <a:gd name="connsiteY6" fmla="*/ 15200 h 17175"/>
                <a:gd name="connsiteX7" fmla="*/ -177 w 13405"/>
                <a:gd name="connsiteY7" fmla="*/ 16508 h 1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5" h="17175">
                  <a:moveTo>
                    <a:pt x="-177" y="16508"/>
                  </a:moveTo>
                  <a:lnTo>
                    <a:pt x="8607" y="16834"/>
                  </a:lnTo>
                  <a:lnTo>
                    <a:pt x="12856" y="16998"/>
                  </a:lnTo>
                  <a:cubicBezTo>
                    <a:pt x="12774" y="12340"/>
                    <a:pt x="14940" y="2739"/>
                    <a:pt x="9669" y="369"/>
                  </a:cubicBezTo>
                  <a:cubicBezTo>
                    <a:pt x="8831" y="8"/>
                    <a:pt x="7926" y="-172"/>
                    <a:pt x="7013" y="-162"/>
                  </a:cubicBezTo>
                  <a:cubicBezTo>
                    <a:pt x="2070" y="-448"/>
                    <a:pt x="599" y="3311"/>
                    <a:pt x="149" y="7642"/>
                  </a:cubicBezTo>
                  <a:cubicBezTo>
                    <a:pt x="-136" y="10256"/>
                    <a:pt x="-14" y="13035"/>
                    <a:pt x="-96" y="15200"/>
                  </a:cubicBezTo>
                  <a:cubicBezTo>
                    <a:pt x="-96" y="15650"/>
                    <a:pt x="-136" y="16099"/>
                    <a:pt x="-177" y="16508"/>
                  </a:cubicBezTo>
                  <a:close/>
                </a:path>
              </a:pathLst>
            </a:custGeom>
            <a:solidFill>
              <a:srgbClr val="2F2E41"/>
            </a:solidFill>
            <a:ln w="4077" cap="flat">
              <a:noFill/>
              <a:prstDash val="solid"/>
              <a:miter/>
            </a:ln>
          </p:spPr>
          <p:txBody>
            <a:bodyPr rtlCol="0" anchor="ctr"/>
            <a:lstStyle/>
            <a:p>
              <a:endParaRPr lang="zh-CN" altLang="en-US"/>
            </a:p>
          </p:txBody>
        </p:sp>
        <p:sp>
          <p:nvSpPr>
            <p:cNvPr id="143" name="任意多边形: 形状 142"/>
            <p:cNvSpPr/>
            <p:nvPr/>
          </p:nvSpPr>
          <p:spPr>
            <a:xfrm>
              <a:off x="4121175" y="3349169"/>
              <a:ext cx="13413" cy="17215"/>
            </a:xfrm>
            <a:custGeom>
              <a:avLst/>
              <a:gdLst>
                <a:gd name="connsiteX0" fmla="*/ -177 w 13413"/>
                <a:gd name="connsiteY0" fmla="*/ 16507 h 17215"/>
                <a:gd name="connsiteX1" fmla="*/ 8648 w 13413"/>
                <a:gd name="connsiteY1" fmla="*/ 16874 h 17215"/>
                <a:gd name="connsiteX2" fmla="*/ 12856 w 13413"/>
                <a:gd name="connsiteY2" fmla="*/ 17038 h 17215"/>
                <a:gd name="connsiteX3" fmla="*/ 7013 w 13413"/>
                <a:gd name="connsiteY3" fmla="*/ -163 h 17215"/>
                <a:gd name="connsiteX4" fmla="*/ -96 w 13413"/>
                <a:gd name="connsiteY4" fmla="*/ 15199 h 17215"/>
                <a:gd name="connsiteX5" fmla="*/ -177 w 13413"/>
                <a:gd name="connsiteY5" fmla="*/ 16507 h 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215">
                  <a:moveTo>
                    <a:pt x="-177" y="16507"/>
                  </a:moveTo>
                  <a:lnTo>
                    <a:pt x="8648" y="16874"/>
                  </a:lnTo>
                  <a:lnTo>
                    <a:pt x="12856" y="17038"/>
                  </a:lnTo>
                  <a:cubicBezTo>
                    <a:pt x="12774" y="11686"/>
                    <a:pt x="15593" y="1"/>
                    <a:pt x="7013" y="-163"/>
                  </a:cubicBezTo>
                  <a:cubicBezTo>
                    <a:pt x="-913" y="-612"/>
                    <a:pt x="109" y="9479"/>
                    <a:pt x="-96" y="15199"/>
                  </a:cubicBezTo>
                  <a:cubicBezTo>
                    <a:pt x="-96" y="15649"/>
                    <a:pt x="-137" y="16098"/>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44" name="任意多边形: 形状 143"/>
            <p:cNvSpPr/>
            <p:nvPr/>
          </p:nvSpPr>
          <p:spPr>
            <a:xfrm>
              <a:off x="4095150" y="3348145"/>
              <a:ext cx="13413" cy="17177"/>
            </a:xfrm>
            <a:custGeom>
              <a:avLst/>
              <a:gdLst>
                <a:gd name="connsiteX0" fmla="*/ -177 w 13413"/>
                <a:gd name="connsiteY0" fmla="*/ 16509 h 17177"/>
                <a:gd name="connsiteX1" fmla="*/ 8607 w 13413"/>
                <a:gd name="connsiteY1" fmla="*/ 16836 h 17177"/>
                <a:gd name="connsiteX2" fmla="*/ 12856 w 13413"/>
                <a:gd name="connsiteY2" fmla="*/ 17000 h 17177"/>
                <a:gd name="connsiteX3" fmla="*/ 7014 w 13413"/>
                <a:gd name="connsiteY3" fmla="*/ -160 h 17177"/>
                <a:gd name="connsiteX4" fmla="*/ -96 w 13413"/>
                <a:gd name="connsiteY4" fmla="*/ 15202 h 17177"/>
                <a:gd name="connsiteX5" fmla="*/ -177 w 13413"/>
                <a:gd name="connsiteY5" fmla="*/ 16509 h 1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177">
                  <a:moveTo>
                    <a:pt x="-177" y="16509"/>
                  </a:moveTo>
                  <a:lnTo>
                    <a:pt x="8607" y="16836"/>
                  </a:lnTo>
                  <a:lnTo>
                    <a:pt x="12856" y="17000"/>
                  </a:lnTo>
                  <a:cubicBezTo>
                    <a:pt x="12774" y="11688"/>
                    <a:pt x="15593" y="3"/>
                    <a:pt x="7014" y="-160"/>
                  </a:cubicBezTo>
                  <a:cubicBezTo>
                    <a:pt x="-913" y="-651"/>
                    <a:pt x="109" y="9441"/>
                    <a:pt x="-96" y="15202"/>
                  </a:cubicBezTo>
                  <a:cubicBezTo>
                    <a:pt x="-96" y="15651"/>
                    <a:pt x="-137" y="16101"/>
                    <a:pt x="-177" y="16509"/>
                  </a:cubicBezTo>
                  <a:close/>
                </a:path>
              </a:pathLst>
            </a:custGeom>
            <a:solidFill>
              <a:srgbClr val="2F2E41"/>
            </a:solidFill>
            <a:ln w="4077" cap="flat">
              <a:noFill/>
              <a:prstDash val="solid"/>
              <a:miter/>
            </a:ln>
          </p:spPr>
          <p:txBody>
            <a:bodyPr rtlCol="0" anchor="ctr"/>
            <a:lstStyle/>
            <a:p>
              <a:endParaRPr lang="zh-CN" altLang="en-US"/>
            </a:p>
          </p:txBody>
        </p:sp>
        <p:sp>
          <p:nvSpPr>
            <p:cNvPr id="145" name="任意多边形: 形状 144"/>
            <p:cNvSpPr/>
            <p:nvPr/>
          </p:nvSpPr>
          <p:spPr>
            <a:xfrm>
              <a:off x="4069124" y="3347086"/>
              <a:ext cx="13413" cy="17215"/>
            </a:xfrm>
            <a:custGeom>
              <a:avLst/>
              <a:gdLst>
                <a:gd name="connsiteX0" fmla="*/ -177 w 13413"/>
                <a:gd name="connsiteY0" fmla="*/ 16507 h 17215"/>
                <a:gd name="connsiteX1" fmla="*/ 8648 w 13413"/>
                <a:gd name="connsiteY1" fmla="*/ 16874 h 17215"/>
                <a:gd name="connsiteX2" fmla="*/ 12856 w 13413"/>
                <a:gd name="connsiteY2" fmla="*/ 17038 h 17215"/>
                <a:gd name="connsiteX3" fmla="*/ 7013 w 13413"/>
                <a:gd name="connsiteY3" fmla="*/ -163 h 17215"/>
                <a:gd name="connsiteX4" fmla="*/ -96 w 13413"/>
                <a:gd name="connsiteY4" fmla="*/ 15199 h 17215"/>
                <a:gd name="connsiteX5" fmla="*/ -177 w 13413"/>
                <a:gd name="connsiteY5" fmla="*/ 16507 h 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215">
                  <a:moveTo>
                    <a:pt x="-177" y="16507"/>
                  </a:moveTo>
                  <a:lnTo>
                    <a:pt x="8648" y="16874"/>
                  </a:lnTo>
                  <a:lnTo>
                    <a:pt x="12856" y="17038"/>
                  </a:lnTo>
                  <a:cubicBezTo>
                    <a:pt x="12774" y="11686"/>
                    <a:pt x="15593" y="41"/>
                    <a:pt x="7013" y="-163"/>
                  </a:cubicBezTo>
                  <a:cubicBezTo>
                    <a:pt x="-913" y="-612"/>
                    <a:pt x="109" y="9479"/>
                    <a:pt x="-96" y="15199"/>
                  </a:cubicBezTo>
                  <a:cubicBezTo>
                    <a:pt x="-95" y="15649"/>
                    <a:pt x="-136" y="16098"/>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46" name="任意多边形: 形状 145"/>
            <p:cNvSpPr/>
            <p:nvPr/>
          </p:nvSpPr>
          <p:spPr>
            <a:xfrm>
              <a:off x="4043098" y="3346055"/>
              <a:ext cx="13404" cy="17184"/>
            </a:xfrm>
            <a:custGeom>
              <a:avLst/>
              <a:gdLst>
                <a:gd name="connsiteX0" fmla="*/ -177 w 13404"/>
                <a:gd name="connsiteY0" fmla="*/ 16516 h 17184"/>
                <a:gd name="connsiteX1" fmla="*/ 8607 w 13404"/>
                <a:gd name="connsiteY1" fmla="*/ 16843 h 17184"/>
                <a:gd name="connsiteX2" fmla="*/ 12856 w 13404"/>
                <a:gd name="connsiteY2" fmla="*/ 17007 h 17184"/>
                <a:gd name="connsiteX3" fmla="*/ 8852 w 13404"/>
                <a:gd name="connsiteY3" fmla="*/ 92 h 17184"/>
                <a:gd name="connsiteX4" fmla="*/ 8811 w 13404"/>
                <a:gd name="connsiteY4" fmla="*/ 92 h 17184"/>
                <a:gd name="connsiteX5" fmla="*/ 7013 w 13404"/>
                <a:gd name="connsiteY5" fmla="*/ -153 h 17184"/>
                <a:gd name="connsiteX6" fmla="*/ 4807 w 13404"/>
                <a:gd name="connsiteY6" fmla="*/ 51 h 17184"/>
                <a:gd name="connsiteX7" fmla="*/ 4766 w 13404"/>
                <a:gd name="connsiteY7" fmla="*/ 51 h 17184"/>
                <a:gd name="connsiteX8" fmla="*/ -96 w 13404"/>
                <a:gd name="connsiteY8" fmla="*/ 15209 h 17184"/>
                <a:gd name="connsiteX9" fmla="*/ -177 w 13404"/>
                <a:gd name="connsiteY9" fmla="*/ 16516 h 1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04" h="17184">
                  <a:moveTo>
                    <a:pt x="-177" y="16516"/>
                  </a:moveTo>
                  <a:lnTo>
                    <a:pt x="8607" y="16843"/>
                  </a:lnTo>
                  <a:lnTo>
                    <a:pt x="12856" y="17007"/>
                  </a:lnTo>
                  <a:cubicBezTo>
                    <a:pt x="12774" y="12104"/>
                    <a:pt x="15144" y="1849"/>
                    <a:pt x="8852" y="92"/>
                  </a:cubicBezTo>
                  <a:lnTo>
                    <a:pt x="8811" y="92"/>
                  </a:lnTo>
                  <a:cubicBezTo>
                    <a:pt x="8228" y="-81"/>
                    <a:pt x="7622" y="-164"/>
                    <a:pt x="7013" y="-153"/>
                  </a:cubicBezTo>
                  <a:cubicBezTo>
                    <a:pt x="6272" y="-219"/>
                    <a:pt x="5524" y="-150"/>
                    <a:pt x="4807" y="51"/>
                  </a:cubicBezTo>
                  <a:lnTo>
                    <a:pt x="4766" y="51"/>
                  </a:lnTo>
                  <a:cubicBezTo>
                    <a:pt x="-708" y="1481"/>
                    <a:pt x="68" y="10061"/>
                    <a:pt x="-96" y="15209"/>
                  </a:cubicBezTo>
                  <a:cubicBezTo>
                    <a:pt x="-95" y="15658"/>
                    <a:pt x="-136" y="16108"/>
                    <a:pt x="-177" y="16516"/>
                  </a:cubicBezTo>
                  <a:close/>
                </a:path>
              </a:pathLst>
            </a:custGeom>
            <a:solidFill>
              <a:srgbClr val="2F2E41"/>
            </a:solidFill>
            <a:ln w="4077" cap="flat">
              <a:noFill/>
              <a:prstDash val="solid"/>
              <a:miter/>
            </a:ln>
          </p:spPr>
          <p:txBody>
            <a:bodyPr rtlCol="0" anchor="ctr"/>
            <a:lstStyle/>
            <a:p>
              <a:endParaRPr lang="zh-CN" altLang="en-US"/>
            </a:p>
          </p:txBody>
        </p:sp>
        <p:sp>
          <p:nvSpPr>
            <p:cNvPr id="147" name="任意多边形: 形状 146"/>
            <p:cNvSpPr/>
            <p:nvPr/>
          </p:nvSpPr>
          <p:spPr>
            <a:xfrm>
              <a:off x="4195698" y="3343285"/>
              <a:ext cx="13365" cy="17216"/>
            </a:xfrm>
            <a:custGeom>
              <a:avLst/>
              <a:gdLst>
                <a:gd name="connsiteX0" fmla="*/ -177 w 13365"/>
                <a:gd name="connsiteY0" fmla="*/ 16508 h 17216"/>
                <a:gd name="connsiteX1" fmla="*/ 12856 w 13365"/>
                <a:gd name="connsiteY1" fmla="*/ 17039 h 17216"/>
                <a:gd name="connsiteX2" fmla="*/ 12897 w 13365"/>
                <a:gd name="connsiteY2" fmla="*/ 15404 h 17216"/>
                <a:gd name="connsiteX3" fmla="*/ 13060 w 13365"/>
                <a:gd name="connsiteY3" fmla="*/ 6048 h 17216"/>
                <a:gd name="connsiteX4" fmla="*/ 7013 w 13365"/>
                <a:gd name="connsiteY4" fmla="*/ -162 h 17216"/>
                <a:gd name="connsiteX5" fmla="*/ 476 w 13365"/>
                <a:gd name="connsiteY5" fmla="*/ 5762 h 17216"/>
                <a:gd name="connsiteX6" fmla="*/ 149 w 13365"/>
                <a:gd name="connsiteY6" fmla="*/ 7560 h 17216"/>
                <a:gd name="connsiteX7" fmla="*/ 149 w 13365"/>
                <a:gd name="connsiteY7" fmla="*/ 7601 h 17216"/>
                <a:gd name="connsiteX8" fmla="*/ -177 w 13365"/>
                <a:gd name="connsiteY8" fmla="*/ 16508 h 1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5" h="17216">
                  <a:moveTo>
                    <a:pt x="-177" y="16508"/>
                  </a:moveTo>
                  <a:lnTo>
                    <a:pt x="12856" y="17039"/>
                  </a:lnTo>
                  <a:cubicBezTo>
                    <a:pt x="12856" y="16548"/>
                    <a:pt x="12856" y="16017"/>
                    <a:pt x="12897" y="15404"/>
                  </a:cubicBezTo>
                  <a:cubicBezTo>
                    <a:pt x="13219" y="12296"/>
                    <a:pt x="13274" y="9166"/>
                    <a:pt x="13060" y="6048"/>
                  </a:cubicBezTo>
                  <a:cubicBezTo>
                    <a:pt x="12611" y="2616"/>
                    <a:pt x="11140" y="-80"/>
                    <a:pt x="7013" y="-162"/>
                  </a:cubicBezTo>
                  <a:cubicBezTo>
                    <a:pt x="2805" y="-407"/>
                    <a:pt x="1130" y="2289"/>
                    <a:pt x="476" y="5762"/>
                  </a:cubicBezTo>
                  <a:cubicBezTo>
                    <a:pt x="325" y="6353"/>
                    <a:pt x="215" y="6954"/>
                    <a:pt x="149" y="7560"/>
                  </a:cubicBezTo>
                  <a:lnTo>
                    <a:pt x="149" y="7601"/>
                  </a:lnTo>
                  <a:cubicBezTo>
                    <a:pt x="-177" y="10788"/>
                    <a:pt x="27" y="14220"/>
                    <a:pt x="-177" y="16508"/>
                  </a:cubicBezTo>
                  <a:close/>
                </a:path>
              </a:pathLst>
            </a:custGeom>
            <a:solidFill>
              <a:srgbClr val="2F2E41"/>
            </a:solidFill>
            <a:ln w="4077" cap="flat">
              <a:noFill/>
              <a:prstDash val="solid"/>
              <a:miter/>
            </a:ln>
          </p:spPr>
          <p:txBody>
            <a:bodyPr rtlCol="0" anchor="ctr"/>
            <a:lstStyle/>
            <a:p>
              <a:endParaRPr lang="zh-CN" altLang="en-US"/>
            </a:p>
          </p:txBody>
        </p:sp>
        <p:sp>
          <p:nvSpPr>
            <p:cNvPr id="148" name="任意多边形: 形状 147"/>
            <p:cNvSpPr/>
            <p:nvPr/>
          </p:nvSpPr>
          <p:spPr>
            <a:xfrm>
              <a:off x="4169672" y="3342260"/>
              <a:ext cx="13327" cy="17179"/>
            </a:xfrm>
            <a:custGeom>
              <a:avLst/>
              <a:gdLst>
                <a:gd name="connsiteX0" fmla="*/ -177 w 13327"/>
                <a:gd name="connsiteY0" fmla="*/ 16470 h 17179"/>
                <a:gd name="connsiteX1" fmla="*/ 12856 w 13327"/>
                <a:gd name="connsiteY1" fmla="*/ 17002 h 17179"/>
                <a:gd name="connsiteX2" fmla="*/ 13101 w 13327"/>
                <a:gd name="connsiteY2" fmla="*/ 6460 h 17179"/>
                <a:gd name="connsiteX3" fmla="*/ 7014 w 13327"/>
                <a:gd name="connsiteY3" fmla="*/ -158 h 17179"/>
                <a:gd name="connsiteX4" fmla="*/ 354 w 13327"/>
                <a:gd name="connsiteY4" fmla="*/ 6134 h 17179"/>
                <a:gd name="connsiteX5" fmla="*/ -177 w 13327"/>
                <a:gd name="connsiteY5" fmla="*/ 16470 h 1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 h="17179">
                  <a:moveTo>
                    <a:pt x="-177" y="16470"/>
                  </a:moveTo>
                  <a:lnTo>
                    <a:pt x="12856" y="17002"/>
                  </a:lnTo>
                  <a:cubicBezTo>
                    <a:pt x="13133" y="13495"/>
                    <a:pt x="13214" y="9976"/>
                    <a:pt x="13101" y="6460"/>
                  </a:cubicBezTo>
                  <a:cubicBezTo>
                    <a:pt x="12733" y="2865"/>
                    <a:pt x="11304" y="-77"/>
                    <a:pt x="7014" y="-158"/>
                  </a:cubicBezTo>
                  <a:cubicBezTo>
                    <a:pt x="2682" y="-444"/>
                    <a:pt x="1008" y="2497"/>
                    <a:pt x="354" y="6134"/>
                  </a:cubicBezTo>
                  <a:cubicBezTo>
                    <a:pt x="-259" y="9647"/>
                    <a:pt x="68" y="13856"/>
                    <a:pt x="-177" y="16470"/>
                  </a:cubicBezTo>
                  <a:close/>
                </a:path>
              </a:pathLst>
            </a:custGeom>
            <a:solidFill>
              <a:srgbClr val="2F2E41"/>
            </a:solidFill>
            <a:ln w="4077" cap="flat">
              <a:noFill/>
              <a:prstDash val="solid"/>
              <a:miter/>
            </a:ln>
          </p:spPr>
          <p:txBody>
            <a:bodyPr rtlCol="0" anchor="ctr"/>
            <a:lstStyle/>
            <a:p>
              <a:endParaRPr lang="zh-CN" altLang="en-US"/>
            </a:p>
          </p:txBody>
        </p:sp>
        <p:sp>
          <p:nvSpPr>
            <p:cNvPr id="149" name="任意多边形: 形状 148"/>
            <p:cNvSpPr/>
            <p:nvPr/>
          </p:nvSpPr>
          <p:spPr>
            <a:xfrm>
              <a:off x="4143647" y="3341203"/>
              <a:ext cx="13415" cy="17214"/>
            </a:xfrm>
            <a:custGeom>
              <a:avLst/>
              <a:gdLst>
                <a:gd name="connsiteX0" fmla="*/ -177 w 13415"/>
                <a:gd name="connsiteY0" fmla="*/ 16506 h 17214"/>
                <a:gd name="connsiteX1" fmla="*/ 3704 w 13415"/>
                <a:gd name="connsiteY1" fmla="*/ 16669 h 17214"/>
                <a:gd name="connsiteX2" fmla="*/ 12856 w 13415"/>
                <a:gd name="connsiteY2" fmla="*/ 17037 h 17214"/>
                <a:gd name="connsiteX3" fmla="*/ 13224 w 13415"/>
                <a:gd name="connsiteY3" fmla="*/ 9396 h 17214"/>
                <a:gd name="connsiteX4" fmla="*/ 13142 w 13415"/>
                <a:gd name="connsiteY4" fmla="*/ 6863 h 17214"/>
                <a:gd name="connsiteX5" fmla="*/ 7013 w 13415"/>
                <a:gd name="connsiteY5" fmla="*/ -164 h 17214"/>
                <a:gd name="connsiteX6" fmla="*/ 313 w 13415"/>
                <a:gd name="connsiteY6" fmla="*/ 6577 h 17214"/>
                <a:gd name="connsiteX7" fmla="*/ -177 w 13415"/>
                <a:gd name="connsiteY7" fmla="*/ 16506 h 1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15" h="17214">
                  <a:moveTo>
                    <a:pt x="-177" y="16506"/>
                  </a:moveTo>
                  <a:lnTo>
                    <a:pt x="3704" y="16669"/>
                  </a:lnTo>
                  <a:lnTo>
                    <a:pt x="12856" y="17037"/>
                  </a:lnTo>
                  <a:cubicBezTo>
                    <a:pt x="12815" y="15076"/>
                    <a:pt x="13183" y="12216"/>
                    <a:pt x="13224" y="9396"/>
                  </a:cubicBezTo>
                  <a:cubicBezTo>
                    <a:pt x="13258" y="8551"/>
                    <a:pt x="13231" y="7704"/>
                    <a:pt x="13142" y="6863"/>
                  </a:cubicBezTo>
                  <a:cubicBezTo>
                    <a:pt x="12815" y="3064"/>
                    <a:pt x="11467" y="-82"/>
                    <a:pt x="7013" y="-164"/>
                  </a:cubicBezTo>
                  <a:cubicBezTo>
                    <a:pt x="2478" y="-409"/>
                    <a:pt x="885" y="2737"/>
                    <a:pt x="313" y="6577"/>
                  </a:cubicBezTo>
                  <a:cubicBezTo>
                    <a:pt x="-259" y="10009"/>
                    <a:pt x="68" y="13972"/>
                    <a:pt x="-177" y="16506"/>
                  </a:cubicBezTo>
                  <a:close/>
                </a:path>
              </a:pathLst>
            </a:custGeom>
            <a:solidFill>
              <a:srgbClr val="2F2E41"/>
            </a:solidFill>
            <a:ln w="4077" cap="flat">
              <a:noFill/>
              <a:prstDash val="solid"/>
              <a:miter/>
            </a:ln>
          </p:spPr>
          <p:txBody>
            <a:bodyPr rtlCol="0" anchor="ctr"/>
            <a:lstStyle/>
            <a:p>
              <a:endParaRPr lang="zh-CN" altLang="en-US"/>
            </a:p>
          </p:txBody>
        </p:sp>
        <p:sp>
          <p:nvSpPr>
            <p:cNvPr id="150" name="任意多边形: 形状 149"/>
            <p:cNvSpPr/>
            <p:nvPr/>
          </p:nvSpPr>
          <p:spPr>
            <a:xfrm>
              <a:off x="4195943" y="3366735"/>
              <a:ext cx="13430" cy="17177"/>
            </a:xfrm>
            <a:custGeom>
              <a:avLst/>
              <a:gdLst>
                <a:gd name="connsiteX0" fmla="*/ -177 w 13430"/>
                <a:gd name="connsiteY0" fmla="*/ 16509 h 17177"/>
                <a:gd name="connsiteX1" fmla="*/ 12856 w 13430"/>
                <a:gd name="connsiteY1" fmla="*/ 17000 h 17177"/>
                <a:gd name="connsiteX2" fmla="*/ 7013 w 13430"/>
                <a:gd name="connsiteY2" fmla="*/ -160 h 17177"/>
                <a:gd name="connsiteX3" fmla="*/ -177 w 13430"/>
                <a:gd name="connsiteY3" fmla="*/ 16509 h 17177"/>
              </a:gdLst>
              <a:ahLst/>
              <a:cxnLst>
                <a:cxn ang="0">
                  <a:pos x="connsiteX0" y="connsiteY0"/>
                </a:cxn>
                <a:cxn ang="0">
                  <a:pos x="connsiteX1" y="connsiteY1"/>
                </a:cxn>
                <a:cxn ang="0">
                  <a:pos x="connsiteX2" y="connsiteY2"/>
                </a:cxn>
                <a:cxn ang="0">
                  <a:pos x="connsiteX3" y="connsiteY3"/>
                </a:cxn>
              </a:cxnLst>
              <a:rect l="l" t="t" r="r" b="b"/>
              <a:pathLst>
                <a:path w="13430" h="17177">
                  <a:moveTo>
                    <a:pt x="-177" y="16509"/>
                  </a:moveTo>
                  <a:lnTo>
                    <a:pt x="12856" y="17000"/>
                  </a:lnTo>
                  <a:cubicBezTo>
                    <a:pt x="12815" y="11688"/>
                    <a:pt x="15593" y="3"/>
                    <a:pt x="7013" y="-160"/>
                  </a:cubicBezTo>
                  <a:cubicBezTo>
                    <a:pt x="-1566" y="-691"/>
                    <a:pt x="313" y="11157"/>
                    <a:pt x="-177" y="16509"/>
                  </a:cubicBezTo>
                  <a:close/>
                </a:path>
              </a:pathLst>
            </a:custGeom>
            <a:solidFill>
              <a:srgbClr val="2F2E41"/>
            </a:solidFill>
            <a:ln w="4077" cap="flat">
              <a:noFill/>
              <a:prstDash val="solid"/>
              <a:miter/>
            </a:ln>
          </p:spPr>
          <p:txBody>
            <a:bodyPr rtlCol="0" anchor="ctr"/>
            <a:lstStyle/>
            <a:p>
              <a:endParaRPr lang="zh-CN" altLang="en-US"/>
            </a:p>
          </p:txBody>
        </p:sp>
        <p:sp>
          <p:nvSpPr>
            <p:cNvPr id="151" name="任意多边形: 形状 150"/>
            <p:cNvSpPr/>
            <p:nvPr/>
          </p:nvSpPr>
          <p:spPr>
            <a:xfrm>
              <a:off x="4169918" y="3365675"/>
              <a:ext cx="13430" cy="17215"/>
            </a:xfrm>
            <a:custGeom>
              <a:avLst/>
              <a:gdLst>
                <a:gd name="connsiteX0" fmla="*/ -177 w 13430"/>
                <a:gd name="connsiteY0" fmla="*/ 16507 h 17215"/>
                <a:gd name="connsiteX1" fmla="*/ 12856 w 13430"/>
                <a:gd name="connsiteY1" fmla="*/ 17038 h 17215"/>
                <a:gd name="connsiteX2" fmla="*/ 7013 w 13430"/>
                <a:gd name="connsiteY2" fmla="*/ -163 h 17215"/>
                <a:gd name="connsiteX3" fmla="*/ -177 w 13430"/>
                <a:gd name="connsiteY3" fmla="*/ 16507 h 17215"/>
              </a:gdLst>
              <a:ahLst/>
              <a:cxnLst>
                <a:cxn ang="0">
                  <a:pos x="connsiteX0" y="connsiteY0"/>
                </a:cxn>
                <a:cxn ang="0">
                  <a:pos x="connsiteX1" y="connsiteY1"/>
                </a:cxn>
                <a:cxn ang="0">
                  <a:pos x="connsiteX2" y="connsiteY2"/>
                </a:cxn>
                <a:cxn ang="0">
                  <a:pos x="connsiteX3" y="connsiteY3"/>
                </a:cxn>
              </a:cxnLst>
              <a:rect l="l" t="t" r="r" b="b"/>
              <a:pathLst>
                <a:path w="13430" h="17215">
                  <a:moveTo>
                    <a:pt x="-177" y="16507"/>
                  </a:moveTo>
                  <a:lnTo>
                    <a:pt x="12856" y="17038"/>
                  </a:lnTo>
                  <a:cubicBezTo>
                    <a:pt x="12815" y="11686"/>
                    <a:pt x="15593" y="1"/>
                    <a:pt x="7013" y="-163"/>
                  </a:cubicBezTo>
                  <a:cubicBezTo>
                    <a:pt x="-1566" y="-653"/>
                    <a:pt x="313" y="11196"/>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52" name="任意多边形: 形状 151"/>
            <p:cNvSpPr/>
            <p:nvPr/>
          </p:nvSpPr>
          <p:spPr>
            <a:xfrm>
              <a:off x="4143892" y="3364637"/>
              <a:ext cx="13430" cy="17191"/>
            </a:xfrm>
            <a:custGeom>
              <a:avLst/>
              <a:gdLst>
                <a:gd name="connsiteX0" fmla="*/ -177 w 13430"/>
                <a:gd name="connsiteY0" fmla="*/ 16524 h 17191"/>
                <a:gd name="connsiteX1" fmla="*/ 12856 w 13430"/>
                <a:gd name="connsiteY1" fmla="*/ 17014 h 17191"/>
                <a:gd name="connsiteX2" fmla="*/ 11916 w 13430"/>
                <a:gd name="connsiteY2" fmla="*/ 2428 h 17191"/>
                <a:gd name="connsiteX3" fmla="*/ 7013 w 13430"/>
                <a:gd name="connsiteY3" fmla="*/ -146 h 17191"/>
                <a:gd name="connsiteX4" fmla="*/ 3214 w 13430"/>
                <a:gd name="connsiteY4" fmla="*/ 794 h 17191"/>
                <a:gd name="connsiteX5" fmla="*/ -177 w 13430"/>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 h="17191">
                  <a:moveTo>
                    <a:pt x="-177" y="16524"/>
                  </a:moveTo>
                  <a:lnTo>
                    <a:pt x="12856" y="17014"/>
                  </a:lnTo>
                  <a:cubicBezTo>
                    <a:pt x="12815" y="13215"/>
                    <a:pt x="14245" y="6187"/>
                    <a:pt x="11916" y="2428"/>
                  </a:cubicBezTo>
                  <a:cubicBezTo>
                    <a:pt x="10881" y="733"/>
                    <a:pt x="8997" y="-257"/>
                    <a:pt x="7013" y="-146"/>
                  </a:cubicBezTo>
                  <a:cubicBezTo>
                    <a:pt x="5676" y="-287"/>
                    <a:pt x="4331" y="46"/>
                    <a:pt x="3214" y="794"/>
                  </a:cubicBezTo>
                  <a:cubicBezTo>
                    <a:pt x="-953" y="3531"/>
                    <a:pt x="231"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3" name="任意多边形: 形状 152"/>
            <p:cNvSpPr/>
            <p:nvPr/>
          </p:nvSpPr>
          <p:spPr>
            <a:xfrm>
              <a:off x="4117866" y="3363572"/>
              <a:ext cx="13420" cy="17234"/>
            </a:xfrm>
            <a:custGeom>
              <a:avLst/>
              <a:gdLst>
                <a:gd name="connsiteX0" fmla="*/ -177 w 13420"/>
                <a:gd name="connsiteY0" fmla="*/ 16526 h 17234"/>
                <a:gd name="connsiteX1" fmla="*/ 12856 w 13420"/>
                <a:gd name="connsiteY1" fmla="*/ 17057 h 17234"/>
                <a:gd name="connsiteX2" fmla="*/ 11957 w 13420"/>
                <a:gd name="connsiteY2" fmla="*/ 2471 h 17234"/>
                <a:gd name="connsiteX3" fmla="*/ 7013 w 13420"/>
                <a:gd name="connsiteY3" fmla="*/ -144 h 17234"/>
                <a:gd name="connsiteX4" fmla="*/ 3214 w 13420"/>
                <a:gd name="connsiteY4" fmla="*/ 796 h 17234"/>
                <a:gd name="connsiteX5" fmla="*/ -177 w 13420"/>
                <a:gd name="connsiteY5" fmla="*/ 16526 h 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17234">
                  <a:moveTo>
                    <a:pt x="-177" y="16526"/>
                  </a:moveTo>
                  <a:lnTo>
                    <a:pt x="12856" y="17057"/>
                  </a:lnTo>
                  <a:cubicBezTo>
                    <a:pt x="12815" y="13257"/>
                    <a:pt x="14204" y="6271"/>
                    <a:pt x="11957" y="2471"/>
                  </a:cubicBezTo>
                  <a:cubicBezTo>
                    <a:pt x="10923" y="749"/>
                    <a:pt x="9019" y="-258"/>
                    <a:pt x="7013" y="-144"/>
                  </a:cubicBezTo>
                  <a:cubicBezTo>
                    <a:pt x="5676" y="-291"/>
                    <a:pt x="4329" y="42"/>
                    <a:pt x="3214" y="796"/>
                  </a:cubicBezTo>
                  <a:cubicBezTo>
                    <a:pt x="-953" y="3615"/>
                    <a:pt x="231" y="12236"/>
                    <a:pt x="-177" y="16526"/>
                  </a:cubicBezTo>
                  <a:close/>
                </a:path>
              </a:pathLst>
            </a:custGeom>
            <a:solidFill>
              <a:srgbClr val="2F2E41"/>
            </a:solidFill>
            <a:ln w="4077" cap="flat">
              <a:noFill/>
              <a:prstDash val="solid"/>
              <a:miter/>
            </a:ln>
          </p:spPr>
          <p:txBody>
            <a:bodyPr rtlCol="0" anchor="ctr"/>
            <a:lstStyle/>
            <a:p>
              <a:endParaRPr lang="zh-CN" altLang="en-US"/>
            </a:p>
          </p:txBody>
        </p:sp>
        <p:sp>
          <p:nvSpPr>
            <p:cNvPr id="154" name="任意多边形: 形状 153"/>
            <p:cNvSpPr/>
            <p:nvPr/>
          </p:nvSpPr>
          <p:spPr>
            <a:xfrm>
              <a:off x="4091840" y="3362553"/>
              <a:ext cx="13430" cy="17191"/>
            </a:xfrm>
            <a:custGeom>
              <a:avLst/>
              <a:gdLst>
                <a:gd name="connsiteX0" fmla="*/ -177 w 13430"/>
                <a:gd name="connsiteY0" fmla="*/ 16524 h 17191"/>
                <a:gd name="connsiteX1" fmla="*/ 12856 w 13430"/>
                <a:gd name="connsiteY1" fmla="*/ 17014 h 17191"/>
                <a:gd name="connsiteX2" fmla="*/ 11916 w 13430"/>
                <a:gd name="connsiteY2" fmla="*/ 2428 h 17191"/>
                <a:gd name="connsiteX3" fmla="*/ 7013 w 13430"/>
                <a:gd name="connsiteY3" fmla="*/ -146 h 17191"/>
                <a:gd name="connsiteX4" fmla="*/ 3214 w 13430"/>
                <a:gd name="connsiteY4" fmla="*/ 794 h 17191"/>
                <a:gd name="connsiteX5" fmla="*/ -177 w 13430"/>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 h="17191">
                  <a:moveTo>
                    <a:pt x="-177" y="16524"/>
                  </a:moveTo>
                  <a:lnTo>
                    <a:pt x="12856" y="17014"/>
                  </a:lnTo>
                  <a:cubicBezTo>
                    <a:pt x="12815" y="13214"/>
                    <a:pt x="14245" y="6187"/>
                    <a:pt x="11916" y="2428"/>
                  </a:cubicBezTo>
                  <a:cubicBezTo>
                    <a:pt x="10881" y="732"/>
                    <a:pt x="8997" y="-257"/>
                    <a:pt x="7013" y="-146"/>
                  </a:cubicBezTo>
                  <a:cubicBezTo>
                    <a:pt x="5676" y="-287"/>
                    <a:pt x="4331" y="45"/>
                    <a:pt x="3214" y="794"/>
                  </a:cubicBezTo>
                  <a:cubicBezTo>
                    <a:pt x="-953" y="3531"/>
                    <a:pt x="232"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5" name="任意多边形: 形状 154"/>
            <p:cNvSpPr/>
            <p:nvPr/>
          </p:nvSpPr>
          <p:spPr>
            <a:xfrm>
              <a:off x="4065814" y="3361489"/>
              <a:ext cx="13420" cy="17234"/>
            </a:xfrm>
            <a:custGeom>
              <a:avLst/>
              <a:gdLst>
                <a:gd name="connsiteX0" fmla="*/ -177 w 13420"/>
                <a:gd name="connsiteY0" fmla="*/ 16526 h 17234"/>
                <a:gd name="connsiteX1" fmla="*/ 12856 w 13420"/>
                <a:gd name="connsiteY1" fmla="*/ 17057 h 17234"/>
                <a:gd name="connsiteX2" fmla="*/ 11957 w 13420"/>
                <a:gd name="connsiteY2" fmla="*/ 2471 h 17234"/>
                <a:gd name="connsiteX3" fmla="*/ 7013 w 13420"/>
                <a:gd name="connsiteY3" fmla="*/ -144 h 17234"/>
                <a:gd name="connsiteX4" fmla="*/ 3214 w 13420"/>
                <a:gd name="connsiteY4" fmla="*/ 796 h 17234"/>
                <a:gd name="connsiteX5" fmla="*/ -177 w 13420"/>
                <a:gd name="connsiteY5" fmla="*/ 16526 h 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17234">
                  <a:moveTo>
                    <a:pt x="-177" y="16526"/>
                  </a:moveTo>
                  <a:lnTo>
                    <a:pt x="12856" y="17057"/>
                  </a:lnTo>
                  <a:cubicBezTo>
                    <a:pt x="12815" y="13257"/>
                    <a:pt x="14204" y="6271"/>
                    <a:pt x="11957" y="2471"/>
                  </a:cubicBezTo>
                  <a:cubicBezTo>
                    <a:pt x="10930" y="741"/>
                    <a:pt x="9021" y="-268"/>
                    <a:pt x="7013" y="-144"/>
                  </a:cubicBezTo>
                  <a:cubicBezTo>
                    <a:pt x="5676" y="-291"/>
                    <a:pt x="4329" y="42"/>
                    <a:pt x="3214" y="796"/>
                  </a:cubicBezTo>
                  <a:cubicBezTo>
                    <a:pt x="-953" y="3615"/>
                    <a:pt x="232" y="12236"/>
                    <a:pt x="-177" y="16526"/>
                  </a:cubicBezTo>
                  <a:close/>
                </a:path>
              </a:pathLst>
            </a:custGeom>
            <a:solidFill>
              <a:srgbClr val="2F2E41"/>
            </a:solidFill>
            <a:ln w="4077" cap="flat">
              <a:noFill/>
              <a:prstDash val="solid"/>
              <a:miter/>
            </a:ln>
          </p:spPr>
          <p:txBody>
            <a:bodyPr rtlCol="0" anchor="ctr"/>
            <a:lstStyle/>
            <a:p>
              <a:endParaRPr lang="zh-CN" altLang="en-US"/>
            </a:p>
          </p:txBody>
        </p:sp>
        <p:sp>
          <p:nvSpPr>
            <p:cNvPr id="156" name="任意多边形: 形状 155"/>
            <p:cNvSpPr/>
            <p:nvPr/>
          </p:nvSpPr>
          <p:spPr>
            <a:xfrm>
              <a:off x="4039788" y="3360469"/>
              <a:ext cx="13413" cy="17191"/>
            </a:xfrm>
            <a:custGeom>
              <a:avLst/>
              <a:gdLst>
                <a:gd name="connsiteX0" fmla="*/ -177 w 13413"/>
                <a:gd name="connsiteY0" fmla="*/ 16524 h 17191"/>
                <a:gd name="connsiteX1" fmla="*/ 12856 w 13413"/>
                <a:gd name="connsiteY1" fmla="*/ 17014 h 17191"/>
                <a:gd name="connsiteX2" fmla="*/ 11916 w 13413"/>
                <a:gd name="connsiteY2" fmla="*/ 2428 h 17191"/>
                <a:gd name="connsiteX3" fmla="*/ 7013 w 13413"/>
                <a:gd name="connsiteY3" fmla="*/ -146 h 17191"/>
                <a:gd name="connsiteX4" fmla="*/ 3214 w 13413"/>
                <a:gd name="connsiteY4" fmla="*/ 794 h 17191"/>
                <a:gd name="connsiteX5" fmla="*/ -177 w 13413"/>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191">
                  <a:moveTo>
                    <a:pt x="-177" y="16524"/>
                  </a:moveTo>
                  <a:lnTo>
                    <a:pt x="12856" y="17014"/>
                  </a:lnTo>
                  <a:cubicBezTo>
                    <a:pt x="12815" y="13214"/>
                    <a:pt x="14204" y="6228"/>
                    <a:pt x="11916" y="2428"/>
                  </a:cubicBezTo>
                  <a:cubicBezTo>
                    <a:pt x="10888" y="725"/>
                    <a:pt x="8999" y="-267"/>
                    <a:pt x="7013" y="-146"/>
                  </a:cubicBezTo>
                  <a:cubicBezTo>
                    <a:pt x="5676" y="-287"/>
                    <a:pt x="4331" y="45"/>
                    <a:pt x="3214" y="794"/>
                  </a:cubicBezTo>
                  <a:cubicBezTo>
                    <a:pt x="-953" y="3572"/>
                    <a:pt x="232"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7" name="任意多边形: 形状 156"/>
            <p:cNvSpPr/>
            <p:nvPr/>
          </p:nvSpPr>
          <p:spPr>
            <a:xfrm>
              <a:off x="4125934" y="3008067"/>
              <a:ext cx="197939" cy="379499"/>
            </a:xfrm>
            <a:custGeom>
              <a:avLst/>
              <a:gdLst>
                <a:gd name="connsiteX0" fmla="*/ 60869 w 197939"/>
                <a:gd name="connsiteY0" fmla="*/ 331158 h 379499"/>
                <a:gd name="connsiteX1" fmla="*/ 160204 w 197939"/>
                <a:gd name="connsiteY1" fmla="*/ 121070 h 379499"/>
                <a:gd name="connsiteX2" fmla="*/ 197762 w 197939"/>
                <a:gd name="connsiteY2" fmla="*/ 33433 h 379499"/>
                <a:gd name="connsiteX3" fmla="*/ 138733 w 197939"/>
                <a:gd name="connsiteY3" fmla="*/ -178 h 379499"/>
                <a:gd name="connsiteX4" fmla="*/ 97615 w 197939"/>
                <a:gd name="connsiteY4" fmla="*/ 98153 h 379499"/>
                <a:gd name="connsiteX5" fmla="*/ 19962 w 197939"/>
                <a:gd name="connsiteY5" fmla="*/ 316724 h 379499"/>
                <a:gd name="connsiteX6" fmla="*/ 2284 w 197939"/>
                <a:gd name="connsiteY6" fmla="*/ 359183 h 379499"/>
                <a:gd name="connsiteX7" fmla="*/ 44743 w 197939"/>
                <a:gd name="connsiteY7" fmla="*/ 376861 h 379499"/>
                <a:gd name="connsiteX8" fmla="*/ 62420 w 197939"/>
                <a:gd name="connsiteY8" fmla="*/ 334402 h 379499"/>
                <a:gd name="connsiteX9" fmla="*/ 60869 w 197939"/>
                <a:gd name="connsiteY9" fmla="*/ 331158 h 37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939" h="379499">
                  <a:moveTo>
                    <a:pt x="60869" y="331158"/>
                  </a:moveTo>
                  <a:lnTo>
                    <a:pt x="160204" y="121070"/>
                  </a:lnTo>
                  <a:lnTo>
                    <a:pt x="197762" y="33433"/>
                  </a:lnTo>
                  <a:lnTo>
                    <a:pt x="138733" y="-178"/>
                  </a:lnTo>
                  <a:cubicBezTo>
                    <a:pt x="138733" y="-178"/>
                    <a:pt x="118627" y="64863"/>
                    <a:pt x="97615" y="98153"/>
                  </a:cubicBezTo>
                  <a:cubicBezTo>
                    <a:pt x="76880" y="131004"/>
                    <a:pt x="21137" y="311780"/>
                    <a:pt x="19962" y="316724"/>
                  </a:cubicBezTo>
                  <a:cubicBezTo>
                    <a:pt x="3356" y="323568"/>
                    <a:pt x="-4559" y="342577"/>
                    <a:pt x="2284" y="359183"/>
                  </a:cubicBezTo>
                  <a:cubicBezTo>
                    <a:pt x="9128" y="375789"/>
                    <a:pt x="28137" y="383704"/>
                    <a:pt x="44743" y="376861"/>
                  </a:cubicBezTo>
                  <a:cubicBezTo>
                    <a:pt x="61349" y="370017"/>
                    <a:pt x="69264" y="351008"/>
                    <a:pt x="62420" y="334402"/>
                  </a:cubicBezTo>
                  <a:cubicBezTo>
                    <a:pt x="61963" y="333293"/>
                    <a:pt x="61445" y="332210"/>
                    <a:pt x="60869" y="331158"/>
                  </a:cubicBezTo>
                  <a:close/>
                </a:path>
              </a:pathLst>
            </a:custGeom>
            <a:solidFill>
              <a:srgbClr val="A0616A"/>
            </a:solidFill>
            <a:ln w="4077" cap="flat">
              <a:noFill/>
              <a:prstDash val="solid"/>
              <a:miter/>
            </a:ln>
          </p:spPr>
          <p:txBody>
            <a:bodyPr rtlCol="0" anchor="ctr"/>
            <a:lstStyle/>
            <a:p>
              <a:endParaRPr lang="zh-CN" altLang="en-US"/>
            </a:p>
          </p:txBody>
        </p:sp>
        <p:sp>
          <p:nvSpPr>
            <p:cNvPr id="158" name="任意多边形: 形状 157"/>
            <p:cNvSpPr/>
            <p:nvPr/>
          </p:nvSpPr>
          <p:spPr>
            <a:xfrm>
              <a:off x="4185659" y="2860315"/>
              <a:ext cx="247568" cy="329900"/>
            </a:xfrm>
            <a:custGeom>
              <a:avLst/>
              <a:gdLst>
                <a:gd name="connsiteX0" fmla="*/ 539 w 247568"/>
                <a:gd name="connsiteY0" fmla="*/ 284401 h 329900"/>
                <a:gd name="connsiteX1" fmla="*/ 75665 w 247568"/>
                <a:gd name="connsiteY1" fmla="*/ 329723 h 329900"/>
                <a:gd name="connsiteX2" fmla="*/ 92702 w 247568"/>
                <a:gd name="connsiteY2" fmla="*/ 303972 h 329900"/>
                <a:gd name="connsiteX3" fmla="*/ 104049 w 247568"/>
                <a:gd name="connsiteY3" fmla="*/ 298119 h 329900"/>
                <a:gd name="connsiteX4" fmla="*/ 151011 w 247568"/>
                <a:gd name="connsiteY4" fmla="*/ 217479 h 329900"/>
                <a:gd name="connsiteX5" fmla="*/ 192532 w 247568"/>
                <a:gd name="connsiteY5" fmla="*/ 175177 h 329900"/>
                <a:gd name="connsiteX6" fmla="*/ 247392 w 247568"/>
                <a:gd name="connsiteY6" fmla="*/ -178 h 329900"/>
                <a:gd name="connsiteX7" fmla="*/ 176014 w 247568"/>
                <a:gd name="connsiteY7" fmla="*/ 10531 h 329900"/>
                <a:gd name="connsiteX8" fmla="*/ 175921 w 247568"/>
                <a:gd name="connsiteY8" fmla="*/ 10562 h 329900"/>
                <a:gd name="connsiteX9" fmla="*/ 136238 w 247568"/>
                <a:gd name="connsiteY9" fmla="*/ 39990 h 329900"/>
                <a:gd name="connsiteX10" fmla="*/ 24554 w 247568"/>
                <a:gd name="connsiteY10" fmla="*/ 242471 h 329900"/>
                <a:gd name="connsiteX11" fmla="*/ 21284 w 247568"/>
                <a:gd name="connsiteY11" fmla="*/ 244832 h 329900"/>
                <a:gd name="connsiteX12" fmla="*/ 539 w 247568"/>
                <a:gd name="connsiteY12" fmla="*/ 284401 h 32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568" h="329900">
                  <a:moveTo>
                    <a:pt x="539" y="284401"/>
                  </a:moveTo>
                  <a:lnTo>
                    <a:pt x="75665" y="329723"/>
                  </a:lnTo>
                  <a:lnTo>
                    <a:pt x="92702" y="303972"/>
                  </a:lnTo>
                  <a:lnTo>
                    <a:pt x="104049" y="298119"/>
                  </a:lnTo>
                  <a:lnTo>
                    <a:pt x="151011" y="217479"/>
                  </a:lnTo>
                  <a:lnTo>
                    <a:pt x="192532" y="175177"/>
                  </a:lnTo>
                  <a:lnTo>
                    <a:pt x="247392" y="-178"/>
                  </a:lnTo>
                  <a:lnTo>
                    <a:pt x="176014" y="10531"/>
                  </a:lnTo>
                  <a:lnTo>
                    <a:pt x="175921" y="10562"/>
                  </a:lnTo>
                  <a:cubicBezTo>
                    <a:pt x="163205" y="17306"/>
                    <a:pt x="151831" y="29363"/>
                    <a:pt x="136238" y="39990"/>
                  </a:cubicBezTo>
                  <a:cubicBezTo>
                    <a:pt x="87103" y="73474"/>
                    <a:pt x="44737" y="181975"/>
                    <a:pt x="24554" y="242471"/>
                  </a:cubicBezTo>
                  <a:cubicBezTo>
                    <a:pt x="24222" y="243463"/>
                    <a:pt x="22862" y="244156"/>
                    <a:pt x="21284" y="244832"/>
                  </a:cubicBezTo>
                  <a:cubicBezTo>
                    <a:pt x="5855" y="251427"/>
                    <a:pt x="-2813" y="267959"/>
                    <a:pt x="539" y="284401"/>
                  </a:cubicBezTo>
                  <a:close/>
                </a:path>
              </a:pathLst>
            </a:custGeom>
            <a:solidFill>
              <a:srgbClr val="9ABEAF"/>
            </a:solidFill>
            <a:ln w="4077" cap="flat">
              <a:noFill/>
              <a:prstDash val="solid"/>
              <a:miter/>
            </a:ln>
          </p:spPr>
          <p:txBody>
            <a:bodyPr rtlCol="0" anchor="ctr"/>
            <a:lstStyle/>
            <a:p>
              <a:endParaRPr lang="zh-CN" altLang="en-US"/>
            </a:p>
          </p:txBody>
        </p:sp>
      </p:grpSp>
      <p:sp>
        <p:nvSpPr>
          <p:cNvPr id="7" name="文本框 6"/>
          <p:cNvSpPr txBox="1"/>
          <p:nvPr>
            <p:custDataLst>
              <p:tags r:id="rId1"/>
            </p:custDataLst>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8" name="文本框 7"/>
          <p:cNvSpPr txBox="1"/>
          <p:nvPr/>
        </p:nvSpPr>
        <p:spPr>
          <a:xfrm>
            <a:off x="7063105" y="8887460"/>
            <a:ext cx="4064000" cy="368300"/>
          </a:xfrm>
          <a:prstGeom prst="rect">
            <a:avLst/>
          </a:prstGeom>
          <a:noFill/>
        </p:spPr>
        <p:txBody>
          <a:bodyPr wrap="square" rtlCol="0">
            <a:spAutoFit/>
          </a:bodyPr>
          <a:p>
            <a:endParaRPr lang="zh-CN" altLang="en-US"/>
          </a:p>
        </p:txBody>
      </p:sp>
      <p:sp>
        <p:nvSpPr>
          <p:cNvPr id="9" name="文本框 8"/>
          <p:cNvSpPr txBox="1"/>
          <p:nvPr/>
        </p:nvSpPr>
        <p:spPr>
          <a:xfrm>
            <a:off x="7063105" y="10828655"/>
            <a:ext cx="4064000" cy="368300"/>
          </a:xfrm>
          <a:prstGeom prst="rect">
            <a:avLst/>
          </a:prstGeom>
          <a:noFill/>
        </p:spPr>
        <p:txBody>
          <a:bodyPr wrap="square" rtlCol="0">
            <a:spAutoFit/>
          </a:bodyPr>
          <a:p>
            <a:endParaRPr lang="zh-CN" altLang="en-US"/>
          </a:p>
        </p:txBody>
      </p:sp>
      <p:sp>
        <p:nvSpPr>
          <p:cNvPr id="10" name="文本框 9"/>
          <p:cNvSpPr txBox="1"/>
          <p:nvPr/>
        </p:nvSpPr>
        <p:spPr>
          <a:xfrm>
            <a:off x="7063105" y="12769850"/>
            <a:ext cx="4064000" cy="368300"/>
          </a:xfrm>
          <a:prstGeom prst="rect">
            <a:avLst/>
          </a:prstGeom>
          <a:noFill/>
        </p:spPr>
        <p:txBody>
          <a:bodyPr wrap="square" rtlCol="0">
            <a:spAutoFit/>
          </a:bodyPr>
          <a:p>
            <a:endParaRPr lang="zh-CN" altLang="en-US"/>
          </a:p>
        </p:txBody>
      </p:sp>
      <p:sp>
        <p:nvSpPr>
          <p:cNvPr id="33" name="文本框 32"/>
          <p:cNvSpPr txBox="1"/>
          <p:nvPr>
            <p:custDataLst>
              <p:tags r:id="rId2"/>
            </p:custDataLst>
          </p:nvPr>
        </p:nvSpPr>
        <p:spPr>
          <a:xfrm>
            <a:off x="3038475" y="461645"/>
            <a:ext cx="5008245" cy="107632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组员成长</a:t>
            </a:r>
            <a:r>
              <a:rPr lang="en-US" altLang="zh-CN"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a:t>
            </a:r>
            <a:r>
              <a:rPr lang="zh-CN" altLang="en-US" sz="32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sym typeface="+mn-ea"/>
              </a:rPr>
              <a:t>欧阳嘉雯</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a:p>
            <a:pPr lvl="0" algn="l">
              <a:buClrTx/>
              <a:buSzTx/>
              <a:buFontTx/>
            </a:pP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11" name="文本框 10"/>
          <p:cNvSpPr txBox="1"/>
          <p:nvPr>
            <p:custDataLst>
              <p:tags r:id="rId3"/>
            </p:custDataLst>
          </p:nvPr>
        </p:nvSpPr>
        <p:spPr>
          <a:xfrm>
            <a:off x="2404359" y="1842312"/>
            <a:ext cx="5260303" cy="629920"/>
          </a:xfrm>
          <a:prstGeom prst="rect">
            <a:avLst/>
          </a:prstGeom>
          <a:noFill/>
        </p:spPr>
        <p:txBody>
          <a:bodyPr wrap="square" rtlCol="0">
            <a:spAutoFit/>
          </a:bodyPr>
          <a:p>
            <a:pPr>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主要参与了数据库的完善，后端和交互工作。</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任务已全部完成。</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37" name="文本框 36"/>
          <p:cNvSpPr txBox="1"/>
          <p:nvPr/>
        </p:nvSpPr>
        <p:spPr>
          <a:xfrm>
            <a:off x="5513070" y="4558665"/>
            <a:ext cx="6602095" cy="1753235"/>
          </a:xfrm>
          <a:prstGeom prst="rect">
            <a:avLst/>
          </a:prstGeom>
          <a:noFill/>
        </p:spPr>
        <p:txBody>
          <a:bodyPr wrap="square" rtlCol="0" anchor="t">
            <a:spAutoFit/>
          </a:bodyPr>
          <a:p>
            <a:r>
              <a:rPr lang="zh-CN" altLang="en-US" sz="1200"/>
              <a:t>接口设计与开发：后端开发需要设计和实现接口，以便与前端、移动应用程序或其他系统进行通信。我学会了设计清晰、可扩展和易于使用的接口。</a:t>
            </a:r>
            <a:endParaRPr lang="zh-CN" altLang="en-US" sz="1200"/>
          </a:p>
          <a:p>
            <a:r>
              <a:rPr lang="zh-CN" altLang="en-US" sz="1200"/>
              <a:t>团队协作和项目管理：通过与团队合作开发项目，我学会了有效地沟通、合作和管理项目。</a:t>
            </a:r>
            <a:endParaRPr lang="zh-CN" altLang="en-US" sz="1200"/>
          </a:p>
          <a:p>
            <a:r>
              <a:rPr lang="zh-CN" altLang="en-US" sz="1200"/>
              <a:t>持续学习和更新技术：后端开发领域的技术不断发展和演进，因此持续学习和跟进最新的技术趋势非常重要。我意识到要成为一名优秀的后端开发者，需要不断学习新技术、了解新框架，并保持对行业动态的关注。</a:t>
            </a:r>
            <a:endParaRPr lang="zh-CN" altLang="en-US" sz="1200"/>
          </a:p>
          <a:p>
            <a:r>
              <a:rPr lang="zh-CN" altLang="en-US" sz="1200"/>
              <a:t>总的来说，后端学习和开发让我获得了深入的系统架构理解、数据库设计和管理技巧、接口设计和开发经验、安全性和性能优化能力，以及团队协作和项目管理技能。这些知识和经验使我能够构建高质量、可靠和可扩展的后端系统，并在不断变化的技术领域中不断成长和进步。</a:t>
            </a:r>
            <a:endParaRPr lang="zh-CN" altLang="en-US" sz="1200"/>
          </a:p>
        </p:txBody>
      </p:sp>
      <p:pic>
        <p:nvPicPr>
          <p:cNvPr id="60" name="图片 59" descr="39U9}]44IMVPS2MP8@YP1G1"/>
          <p:cNvPicPr>
            <a:picLocks noChangeAspect="1"/>
          </p:cNvPicPr>
          <p:nvPr>
            <p:custDataLst>
              <p:tags r:id="rId4"/>
            </p:custDataLst>
          </p:nvPr>
        </p:nvPicPr>
        <p:blipFill>
          <a:blip r:embed="rId5"/>
          <a:stretch>
            <a:fillRect/>
          </a:stretch>
        </p:blipFill>
        <p:spPr>
          <a:xfrm>
            <a:off x="5998845" y="1858010"/>
            <a:ext cx="5820410" cy="19265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32" name="矩形 31"/>
          <p:cNvSpPr/>
          <p:nvPr/>
        </p:nvSpPr>
        <p:spPr>
          <a:xfrm>
            <a:off x="0" y="3718499"/>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34" name="文本框 33"/>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5" name="文本框 34"/>
          <p:cNvSpPr txBox="1"/>
          <p:nvPr/>
        </p:nvSpPr>
        <p:spPr>
          <a:xfrm>
            <a:off x="117524" y="3120153"/>
            <a:ext cx="15544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6" name="文本框 35"/>
          <p:cNvSpPr txBox="1"/>
          <p:nvPr/>
        </p:nvSpPr>
        <p:spPr>
          <a:xfrm>
            <a:off x="3175" y="3960495"/>
            <a:ext cx="1783080" cy="368300"/>
          </a:xfrm>
          <a:prstGeom prst="rect">
            <a:avLst/>
          </a:prstGeom>
          <a:noFill/>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8" name="直接连接符 37"/>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61" name="任意多边形: 形状 60"/>
          <p:cNvSpPr/>
          <p:nvPr/>
        </p:nvSpPr>
        <p:spPr>
          <a:xfrm>
            <a:off x="3582947" y="3050912"/>
            <a:ext cx="7737623" cy="888909"/>
          </a:xfrm>
          <a:custGeom>
            <a:avLst/>
            <a:gdLst>
              <a:gd name="connsiteX0" fmla="*/ 0 w 6454788"/>
              <a:gd name="connsiteY0" fmla="*/ 0 h 733778"/>
              <a:gd name="connsiteX1" fmla="*/ 824089 w 6454788"/>
              <a:gd name="connsiteY1" fmla="*/ 0 h 733778"/>
              <a:gd name="connsiteX2" fmla="*/ 824089 w 6454788"/>
              <a:gd name="connsiteY2" fmla="*/ 666044 h 733778"/>
              <a:gd name="connsiteX3" fmla="*/ 5960534 w 6454788"/>
              <a:gd name="connsiteY3" fmla="*/ 666044 h 733778"/>
              <a:gd name="connsiteX4" fmla="*/ 5960534 w 6454788"/>
              <a:gd name="connsiteY4" fmla="*/ 733778 h 733778"/>
              <a:gd name="connsiteX0-1" fmla="*/ 0 w 5960534"/>
              <a:gd name="connsiteY0-2" fmla="*/ 0 h 666044"/>
              <a:gd name="connsiteX1-3" fmla="*/ 824089 w 5960534"/>
              <a:gd name="connsiteY1-4" fmla="*/ 0 h 666044"/>
              <a:gd name="connsiteX2-5" fmla="*/ 824089 w 5960534"/>
              <a:gd name="connsiteY2-6" fmla="*/ 666044 h 666044"/>
              <a:gd name="connsiteX3-7" fmla="*/ 5960534 w 5960534"/>
              <a:gd name="connsiteY3-8" fmla="*/ 666044 h 666044"/>
              <a:gd name="connsiteX0-9" fmla="*/ 0 w 5960534"/>
              <a:gd name="connsiteY0-10" fmla="*/ 508000 h 1174044"/>
              <a:gd name="connsiteX1-11" fmla="*/ 824089 w 5960534"/>
              <a:gd name="connsiteY1-12" fmla="*/ 0 h 1174044"/>
              <a:gd name="connsiteX2-13" fmla="*/ 824089 w 5960534"/>
              <a:gd name="connsiteY2-14" fmla="*/ 1174044 h 1174044"/>
              <a:gd name="connsiteX3-15" fmla="*/ 5960534 w 5960534"/>
              <a:gd name="connsiteY3-16" fmla="*/ 1174044 h 1174044"/>
              <a:gd name="connsiteX0-17" fmla="*/ 0 w 6028267"/>
              <a:gd name="connsiteY0-18" fmla="*/ 0 h 1185333"/>
              <a:gd name="connsiteX1-19" fmla="*/ 891822 w 6028267"/>
              <a:gd name="connsiteY1-20" fmla="*/ 11289 h 1185333"/>
              <a:gd name="connsiteX2-21" fmla="*/ 891822 w 6028267"/>
              <a:gd name="connsiteY2-22" fmla="*/ 1185333 h 1185333"/>
              <a:gd name="connsiteX3-23" fmla="*/ 6028267 w 6028267"/>
              <a:gd name="connsiteY3-24" fmla="*/ 1185333 h 1185333"/>
              <a:gd name="connsiteX0-25" fmla="*/ 0 w 6016978"/>
              <a:gd name="connsiteY0-26" fmla="*/ 0 h 1174044"/>
              <a:gd name="connsiteX1-27" fmla="*/ 880533 w 6016978"/>
              <a:gd name="connsiteY1-28" fmla="*/ 0 h 1174044"/>
              <a:gd name="connsiteX2-29" fmla="*/ 880533 w 6016978"/>
              <a:gd name="connsiteY2-30" fmla="*/ 1174044 h 1174044"/>
              <a:gd name="connsiteX3-31" fmla="*/ 6016978 w 6016978"/>
              <a:gd name="connsiteY3-32" fmla="*/ 1174044 h 1174044"/>
              <a:gd name="connsiteX0-1-1" fmla="*/ 0 w 6016978"/>
              <a:gd name="connsiteY0-2-2" fmla="*/ 0 h 1174044"/>
              <a:gd name="connsiteX1-3-3" fmla="*/ 880533 w 6016978"/>
              <a:gd name="connsiteY1-4-4" fmla="*/ 285136 h 1174044"/>
              <a:gd name="connsiteX2-5-5" fmla="*/ 880533 w 6016978"/>
              <a:gd name="connsiteY2-6-6" fmla="*/ 1174044 h 1174044"/>
              <a:gd name="connsiteX3-7-7" fmla="*/ 6016978 w 6016978"/>
              <a:gd name="connsiteY3-8-8" fmla="*/ 1174044 h 1174044"/>
              <a:gd name="connsiteX0-9-9" fmla="*/ 0 w 7265675"/>
              <a:gd name="connsiteY0-10-10" fmla="*/ 0 h 908573"/>
              <a:gd name="connsiteX1-11-11" fmla="*/ 2129230 w 7265675"/>
              <a:gd name="connsiteY1-12-12" fmla="*/ 19665 h 908573"/>
              <a:gd name="connsiteX2-13-13" fmla="*/ 2129230 w 7265675"/>
              <a:gd name="connsiteY2-14-14" fmla="*/ 908573 h 908573"/>
              <a:gd name="connsiteX3-15-15" fmla="*/ 7265675 w 7265675"/>
              <a:gd name="connsiteY3-16-16" fmla="*/ 908573 h 908573"/>
              <a:gd name="connsiteX0-17-17" fmla="*/ 0 w 7255842"/>
              <a:gd name="connsiteY0-18-18" fmla="*/ 0 h 898741"/>
              <a:gd name="connsiteX1-19-19" fmla="*/ 2119397 w 7255842"/>
              <a:gd name="connsiteY1-20-20" fmla="*/ 9833 h 898741"/>
              <a:gd name="connsiteX2-21-21" fmla="*/ 2119397 w 7255842"/>
              <a:gd name="connsiteY2-22-22" fmla="*/ 898741 h 898741"/>
              <a:gd name="connsiteX3-23-23" fmla="*/ 7255842 w 7255842"/>
              <a:gd name="connsiteY3-24-24" fmla="*/ 898741 h 898741"/>
              <a:gd name="connsiteX0-25-25" fmla="*/ 0 w 7265675"/>
              <a:gd name="connsiteY0-26-26" fmla="*/ 0 h 888909"/>
              <a:gd name="connsiteX1-27-27" fmla="*/ 2129230 w 7265675"/>
              <a:gd name="connsiteY1-28-28" fmla="*/ 1 h 888909"/>
              <a:gd name="connsiteX2-29-29" fmla="*/ 2129230 w 7265675"/>
              <a:gd name="connsiteY2-30-30" fmla="*/ 888909 h 888909"/>
              <a:gd name="connsiteX3-31-31" fmla="*/ 7265675 w 7265675"/>
              <a:gd name="connsiteY3-32-32" fmla="*/ 888909 h 888909"/>
              <a:gd name="connsiteX0-33" fmla="*/ 0 w 7668797"/>
              <a:gd name="connsiteY0-34" fmla="*/ 0 h 888909"/>
              <a:gd name="connsiteX1-35" fmla="*/ 2129230 w 7668797"/>
              <a:gd name="connsiteY1-36" fmla="*/ 1 h 888909"/>
              <a:gd name="connsiteX2-37" fmla="*/ 2129230 w 7668797"/>
              <a:gd name="connsiteY2-38" fmla="*/ 888909 h 888909"/>
              <a:gd name="connsiteX3-39" fmla="*/ 7668797 w 7668797"/>
              <a:gd name="connsiteY3-40" fmla="*/ 888909 h 888909"/>
              <a:gd name="connsiteX0-41" fmla="*/ 0 w 7737623"/>
              <a:gd name="connsiteY0-42" fmla="*/ 0 h 888909"/>
              <a:gd name="connsiteX1-43" fmla="*/ 2129230 w 7737623"/>
              <a:gd name="connsiteY1-44" fmla="*/ 1 h 888909"/>
              <a:gd name="connsiteX2-45" fmla="*/ 2129230 w 7737623"/>
              <a:gd name="connsiteY2-46" fmla="*/ 888909 h 888909"/>
              <a:gd name="connsiteX3-47" fmla="*/ 7737623 w 7737623"/>
              <a:gd name="connsiteY3-48" fmla="*/ 888909 h 888909"/>
            </a:gdLst>
            <a:ahLst/>
            <a:cxnLst>
              <a:cxn ang="0">
                <a:pos x="connsiteX0-1-1" y="connsiteY0-2-2"/>
              </a:cxn>
              <a:cxn ang="0">
                <a:pos x="connsiteX1-3-3" y="connsiteY1-4-4"/>
              </a:cxn>
              <a:cxn ang="0">
                <a:pos x="connsiteX2-5-5" y="connsiteY2-6-6"/>
              </a:cxn>
              <a:cxn ang="0">
                <a:pos x="connsiteX3-7-7" y="connsiteY3-8-8"/>
              </a:cxn>
            </a:cxnLst>
            <a:rect l="l" t="t" r="r" b="b"/>
            <a:pathLst>
              <a:path w="7737623" h="888909">
                <a:moveTo>
                  <a:pt x="0" y="0"/>
                </a:moveTo>
                <a:lnTo>
                  <a:pt x="2129230" y="1"/>
                </a:lnTo>
                <a:lnTo>
                  <a:pt x="2129230" y="888909"/>
                </a:lnTo>
                <a:lnTo>
                  <a:pt x="7737623" y="888909"/>
                </a:lnTo>
              </a:path>
            </a:pathLst>
          </a:cu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2" name="任意多边形: 形状 61"/>
          <p:cNvSpPr/>
          <p:nvPr/>
        </p:nvSpPr>
        <p:spPr>
          <a:xfrm>
            <a:off x="4713462" y="4935228"/>
            <a:ext cx="6138971" cy="1862667"/>
          </a:xfrm>
          <a:custGeom>
            <a:avLst/>
            <a:gdLst>
              <a:gd name="connsiteX0" fmla="*/ 0 w 6276623"/>
              <a:gd name="connsiteY0" fmla="*/ 0 h 1862667"/>
              <a:gd name="connsiteX1" fmla="*/ 857956 w 6276623"/>
              <a:gd name="connsiteY1" fmla="*/ 0 h 1862667"/>
              <a:gd name="connsiteX2" fmla="*/ 857956 w 6276623"/>
              <a:gd name="connsiteY2" fmla="*/ 1862667 h 1862667"/>
              <a:gd name="connsiteX3" fmla="*/ 6276623 w 6276623"/>
              <a:gd name="connsiteY3" fmla="*/ 1862667 h 1862667"/>
              <a:gd name="connsiteX0-1" fmla="*/ 0 w 6138971"/>
              <a:gd name="connsiteY0-2" fmla="*/ 0 h 1862667"/>
              <a:gd name="connsiteX1-3" fmla="*/ 720304 w 6138971"/>
              <a:gd name="connsiteY1-4" fmla="*/ 0 h 1862667"/>
              <a:gd name="connsiteX2-5" fmla="*/ 720304 w 6138971"/>
              <a:gd name="connsiteY2-6" fmla="*/ 1862667 h 1862667"/>
              <a:gd name="connsiteX3-7" fmla="*/ 6138971 w 6138971"/>
              <a:gd name="connsiteY3-8" fmla="*/ 1862667 h 1862667"/>
            </a:gdLst>
            <a:ahLst/>
            <a:cxnLst>
              <a:cxn ang="0">
                <a:pos x="connsiteX0-1" y="connsiteY0-2"/>
              </a:cxn>
              <a:cxn ang="0">
                <a:pos x="connsiteX1-3" y="connsiteY1-4"/>
              </a:cxn>
              <a:cxn ang="0">
                <a:pos x="connsiteX2-5" y="connsiteY2-6"/>
              </a:cxn>
              <a:cxn ang="0">
                <a:pos x="connsiteX3-7" y="connsiteY3-8"/>
              </a:cxn>
            </a:cxnLst>
            <a:rect l="l" t="t" r="r" b="b"/>
            <a:pathLst>
              <a:path w="6138971" h="1862667">
                <a:moveTo>
                  <a:pt x="0" y="0"/>
                </a:moveTo>
                <a:lnTo>
                  <a:pt x="720304" y="0"/>
                </a:lnTo>
                <a:lnTo>
                  <a:pt x="720304" y="1862667"/>
                </a:lnTo>
                <a:lnTo>
                  <a:pt x="6138971" y="1862667"/>
                </a:lnTo>
              </a:path>
            </a:pathLst>
          </a:cu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4" name="文本框 63"/>
          <p:cNvSpPr txBox="1"/>
          <p:nvPr/>
        </p:nvSpPr>
        <p:spPr>
          <a:xfrm>
            <a:off x="2594505" y="1327717"/>
            <a:ext cx="259905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任务完成</a:t>
            </a: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情况</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9" name="文本框 68"/>
          <p:cNvSpPr txBox="1"/>
          <p:nvPr/>
        </p:nvSpPr>
        <p:spPr>
          <a:xfrm>
            <a:off x="5539105" y="4398010"/>
            <a:ext cx="6445885" cy="2399665"/>
          </a:xfrm>
          <a:prstGeom prst="rect">
            <a:avLst/>
          </a:prstGeom>
          <a:noFill/>
        </p:spPr>
        <p:txBody>
          <a:bodyPr wrap="square" rtlCol="0">
            <a:spAutoFit/>
          </a:bodyPr>
          <a:lstStyle/>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通过这半个月的学习和工作，我在前后端开发以及小组合作方面都有了非常大的收获。</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后端开发方面，我深入学习了后端开发的核心概念和技术，熟悉了服务器端编程语言以及相关框架和库。掌握了数据库设计和管理的基本原理，熟悉使用关系型数据库MySQL。学会使用API（应用程序接口）来构建和管理后端服务，并能够熟练地调式和纠错。</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前端开发方面，掌握了HTML、CSS和JavaScript等前端开发的基础知识，能够构建响应式和用户友好的网页界面。学习使用前端框架比如Vue.js来提高开发效率和用户体验，并熟悉相关工具和生态系统。理解前后端分离的架构，通过API调用和数据交互实现完整的应用程序。</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小组合作方面，学会了与团队成员合作，共同制定项目计划和目标，并确保每个人都清楚自己的角色和责任。培养了有效的沟通和协调能力，通过定期会议、线下沟通保持团队的信息流畅和共享。</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70" name="文本框 69"/>
          <p:cNvSpPr txBox="1"/>
          <p:nvPr/>
        </p:nvSpPr>
        <p:spPr>
          <a:xfrm>
            <a:off x="5746363" y="3999407"/>
            <a:ext cx="259905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实训收获</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 name="矩形 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39" name="组合 38"/>
          <p:cNvGrpSpPr/>
          <p:nvPr/>
        </p:nvGrpSpPr>
        <p:grpSpPr>
          <a:xfrm>
            <a:off x="347756" y="76916"/>
            <a:ext cx="1048288" cy="1048288"/>
            <a:chOff x="462056" y="98688"/>
            <a:chExt cx="1048288" cy="1048288"/>
          </a:xfrm>
        </p:grpSpPr>
        <p:sp>
          <p:nvSpPr>
            <p:cNvPr id="3" name="椭圆 2"/>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椭圆 3"/>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5" name="椭圆 4"/>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Ⅳ</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grpSp>
        <p:nvGrpSpPr>
          <p:cNvPr id="159" name="组合 158"/>
          <p:cNvGrpSpPr/>
          <p:nvPr/>
        </p:nvGrpSpPr>
        <p:grpSpPr>
          <a:xfrm>
            <a:off x="1865277" y="2729361"/>
            <a:ext cx="3305984" cy="2369465"/>
            <a:chOff x="1879014" y="1845325"/>
            <a:chExt cx="3305984" cy="2369465"/>
          </a:xfrm>
        </p:grpSpPr>
        <p:sp>
          <p:nvSpPr>
            <p:cNvPr id="12" name="任意多边形: 形状 11"/>
            <p:cNvSpPr/>
            <p:nvPr/>
          </p:nvSpPr>
          <p:spPr>
            <a:xfrm>
              <a:off x="3887280" y="3178228"/>
              <a:ext cx="498453" cy="1036562"/>
            </a:xfrm>
            <a:custGeom>
              <a:avLst/>
              <a:gdLst>
                <a:gd name="connsiteX0" fmla="*/ 22294 w 498453"/>
                <a:gd name="connsiteY0" fmla="*/ -178 h 1036562"/>
                <a:gd name="connsiteX1" fmla="*/ 44765 w 498453"/>
                <a:gd name="connsiteY1" fmla="*/ 22293 h 1036562"/>
                <a:gd name="connsiteX2" fmla="*/ 44765 w 498453"/>
                <a:gd name="connsiteY2" fmla="*/ 239677 h 1036562"/>
                <a:gd name="connsiteX3" fmla="*/ 475805 w 498453"/>
                <a:gd name="connsiteY3" fmla="*/ 239677 h 1036562"/>
                <a:gd name="connsiteX4" fmla="*/ 498276 w 498453"/>
                <a:gd name="connsiteY4" fmla="*/ 262148 h 1036562"/>
                <a:gd name="connsiteX5" fmla="*/ 475805 w 498453"/>
                <a:gd name="connsiteY5" fmla="*/ 284619 h 1036562"/>
                <a:gd name="connsiteX6" fmla="*/ 44765 w 498453"/>
                <a:gd name="connsiteY6" fmla="*/ 284619 h 1036562"/>
                <a:gd name="connsiteX7" fmla="*/ 44765 w 498453"/>
                <a:gd name="connsiteY7" fmla="*/ 1036385 h 1036562"/>
                <a:gd name="connsiteX8" fmla="*/ -177 w 498453"/>
                <a:gd name="connsiteY8" fmla="*/ 1036385 h 1036562"/>
                <a:gd name="connsiteX9" fmla="*/ -177 w 498453"/>
                <a:gd name="connsiteY9" fmla="*/ 22293 h 1036562"/>
                <a:gd name="connsiteX10" fmla="*/ 22294 w 498453"/>
                <a:gd name="connsiteY10" fmla="*/ -178 h 103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453" h="1036562">
                  <a:moveTo>
                    <a:pt x="22294" y="-178"/>
                  </a:moveTo>
                  <a:cubicBezTo>
                    <a:pt x="34704" y="-178"/>
                    <a:pt x="44765" y="9883"/>
                    <a:pt x="44765" y="22293"/>
                  </a:cubicBezTo>
                  <a:lnTo>
                    <a:pt x="44765" y="239677"/>
                  </a:lnTo>
                  <a:lnTo>
                    <a:pt x="475805" y="239677"/>
                  </a:lnTo>
                  <a:cubicBezTo>
                    <a:pt x="488215" y="239677"/>
                    <a:pt x="498276" y="249738"/>
                    <a:pt x="498276" y="262148"/>
                  </a:cubicBezTo>
                  <a:cubicBezTo>
                    <a:pt x="498276" y="274559"/>
                    <a:pt x="488215" y="284619"/>
                    <a:pt x="475805" y="284619"/>
                  </a:cubicBezTo>
                  <a:lnTo>
                    <a:pt x="44765" y="284619"/>
                  </a:lnTo>
                  <a:lnTo>
                    <a:pt x="44765" y="1036385"/>
                  </a:lnTo>
                  <a:lnTo>
                    <a:pt x="-177" y="1036385"/>
                  </a:lnTo>
                  <a:lnTo>
                    <a:pt x="-177" y="22293"/>
                  </a:lnTo>
                  <a:cubicBezTo>
                    <a:pt x="-177" y="9883"/>
                    <a:pt x="9884" y="-178"/>
                    <a:pt x="22294" y="-178"/>
                  </a:cubicBezTo>
                  <a:close/>
                </a:path>
              </a:pathLst>
            </a:custGeom>
            <a:solidFill>
              <a:srgbClr val="E6E6E6"/>
            </a:solidFill>
            <a:ln w="4077" cap="flat">
              <a:noFill/>
              <a:prstDash val="solid"/>
              <a:miter/>
            </a:ln>
          </p:spPr>
          <p:txBody>
            <a:bodyPr rtlCol="0" anchor="ctr"/>
            <a:lstStyle/>
            <a:p>
              <a:endParaRPr lang="zh-CN" altLang="en-US"/>
            </a:p>
          </p:txBody>
        </p:sp>
        <p:sp>
          <p:nvSpPr>
            <p:cNvPr id="13" name="任意多边形: 形状 12"/>
            <p:cNvSpPr/>
            <p:nvPr/>
          </p:nvSpPr>
          <p:spPr>
            <a:xfrm>
              <a:off x="2583047" y="4069363"/>
              <a:ext cx="171628" cy="142633"/>
            </a:xfrm>
            <a:custGeom>
              <a:avLst/>
              <a:gdLst>
                <a:gd name="connsiteX0" fmla="*/ 126995 w 171628"/>
                <a:gd name="connsiteY0" fmla="*/ 140145 h 142633"/>
                <a:gd name="connsiteX1" fmla="*/ 45967 w 171628"/>
                <a:gd name="connsiteY1" fmla="*/ 142382 h 142633"/>
                <a:gd name="connsiteX2" fmla="*/ 11297 w 171628"/>
                <a:gd name="connsiteY2" fmla="*/ 132662 h 142633"/>
                <a:gd name="connsiteX3" fmla="*/ 231 w 171628"/>
                <a:gd name="connsiteY3" fmla="*/ 108383 h 142633"/>
                <a:gd name="connsiteX4" fmla="*/ 16176 w 171628"/>
                <a:gd name="connsiteY4" fmla="*/ 28251 h 142633"/>
                <a:gd name="connsiteX5" fmla="*/ 60219 w 171628"/>
                <a:gd name="connsiteY5" fmla="*/ 1085 h 142633"/>
                <a:gd name="connsiteX6" fmla="*/ 104967 w 171628"/>
                <a:gd name="connsiteY6" fmla="*/ -151 h 142633"/>
                <a:gd name="connsiteX7" fmla="*/ 150443 w 171628"/>
                <a:gd name="connsiteY7" fmla="*/ 24544 h 142633"/>
                <a:gd name="connsiteX8" fmla="*/ 170786 w 171628"/>
                <a:gd name="connsiteY8" fmla="*/ 103674 h 142633"/>
                <a:gd name="connsiteX9" fmla="*/ 161076 w 171628"/>
                <a:gd name="connsiteY9" fmla="*/ 128527 h 142633"/>
                <a:gd name="connsiteX10" fmla="*/ 126996 w 171628"/>
                <a:gd name="connsiteY10" fmla="*/ 140145 h 1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3">
                  <a:moveTo>
                    <a:pt x="126995" y="140145"/>
                  </a:moveTo>
                  <a:lnTo>
                    <a:pt x="45967" y="142382"/>
                  </a:lnTo>
                  <a:cubicBezTo>
                    <a:pt x="33659" y="143015"/>
                    <a:pt x="21482" y="139601"/>
                    <a:pt x="11297" y="132662"/>
                  </a:cubicBezTo>
                  <a:cubicBezTo>
                    <a:pt x="2498" y="126117"/>
                    <a:pt x="-1538" y="117269"/>
                    <a:pt x="231" y="108383"/>
                  </a:cubicBezTo>
                  <a:lnTo>
                    <a:pt x="16176" y="28251"/>
                  </a:lnTo>
                  <a:cubicBezTo>
                    <a:pt x="19181" y="13134"/>
                    <a:pt x="37706" y="1706"/>
                    <a:pt x="60219" y="1085"/>
                  </a:cubicBezTo>
                  <a:lnTo>
                    <a:pt x="104967" y="-151"/>
                  </a:lnTo>
                  <a:cubicBezTo>
                    <a:pt x="127481" y="-773"/>
                    <a:pt x="146608" y="9615"/>
                    <a:pt x="150443" y="24544"/>
                  </a:cubicBezTo>
                  <a:lnTo>
                    <a:pt x="170786" y="103674"/>
                  </a:lnTo>
                  <a:cubicBezTo>
                    <a:pt x="173043" y="112448"/>
                    <a:pt x="169501" y="121506"/>
                    <a:pt x="161076" y="128527"/>
                  </a:cubicBezTo>
                  <a:cubicBezTo>
                    <a:pt x="151290" y="136017"/>
                    <a:pt x="139320" y="140097"/>
                    <a:pt x="126996" y="140145"/>
                  </a:cubicBezTo>
                  <a:close/>
                </a:path>
              </a:pathLst>
            </a:custGeom>
            <a:solidFill>
              <a:srgbClr val="3F3D56"/>
            </a:solidFill>
            <a:ln w="4077" cap="flat">
              <a:noFill/>
              <a:prstDash val="solid"/>
              <a:miter/>
            </a:ln>
          </p:spPr>
          <p:txBody>
            <a:bodyPr rtlCol="0" anchor="ctr"/>
            <a:lstStyle/>
            <a:p>
              <a:endParaRPr lang="zh-CN" altLang="en-US"/>
            </a:p>
          </p:txBody>
        </p:sp>
        <p:sp>
          <p:nvSpPr>
            <p:cNvPr id="14" name="任意多边形: 形状 13"/>
            <p:cNvSpPr/>
            <p:nvPr/>
          </p:nvSpPr>
          <p:spPr>
            <a:xfrm>
              <a:off x="3075904" y="4067072"/>
              <a:ext cx="171628" cy="142634"/>
            </a:xfrm>
            <a:custGeom>
              <a:avLst/>
              <a:gdLst>
                <a:gd name="connsiteX0" fmla="*/ 126995 w 171628"/>
                <a:gd name="connsiteY0" fmla="*/ 140145 h 142634"/>
                <a:gd name="connsiteX1" fmla="*/ 45967 w 171628"/>
                <a:gd name="connsiteY1" fmla="*/ 142382 h 142634"/>
                <a:gd name="connsiteX2" fmla="*/ 11297 w 171628"/>
                <a:gd name="connsiteY2" fmla="*/ 132663 h 142634"/>
                <a:gd name="connsiteX3" fmla="*/ 231 w 171628"/>
                <a:gd name="connsiteY3" fmla="*/ 108383 h 142634"/>
                <a:gd name="connsiteX4" fmla="*/ 16176 w 171628"/>
                <a:gd name="connsiteY4" fmla="*/ 28252 h 142634"/>
                <a:gd name="connsiteX5" fmla="*/ 60219 w 171628"/>
                <a:gd name="connsiteY5" fmla="*/ 1085 h 142634"/>
                <a:gd name="connsiteX6" fmla="*/ 104967 w 171628"/>
                <a:gd name="connsiteY6" fmla="*/ -151 h 142634"/>
                <a:gd name="connsiteX7" fmla="*/ 150443 w 171628"/>
                <a:gd name="connsiteY7" fmla="*/ 24544 h 142634"/>
                <a:gd name="connsiteX8" fmla="*/ 170786 w 171628"/>
                <a:gd name="connsiteY8" fmla="*/ 103674 h 142634"/>
                <a:gd name="connsiteX9" fmla="*/ 161076 w 171628"/>
                <a:gd name="connsiteY9" fmla="*/ 128527 h 142634"/>
                <a:gd name="connsiteX10" fmla="*/ 126995 w 171628"/>
                <a:gd name="connsiteY10" fmla="*/ 140145 h 1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4">
                  <a:moveTo>
                    <a:pt x="126995" y="140145"/>
                  </a:moveTo>
                  <a:lnTo>
                    <a:pt x="45967" y="142382"/>
                  </a:lnTo>
                  <a:cubicBezTo>
                    <a:pt x="33659" y="143015"/>
                    <a:pt x="21483" y="139601"/>
                    <a:pt x="11297" y="132663"/>
                  </a:cubicBezTo>
                  <a:cubicBezTo>
                    <a:pt x="2498" y="126117"/>
                    <a:pt x="-1538" y="117269"/>
                    <a:pt x="231" y="108383"/>
                  </a:cubicBezTo>
                  <a:lnTo>
                    <a:pt x="16176" y="28252"/>
                  </a:lnTo>
                  <a:cubicBezTo>
                    <a:pt x="19181" y="13135"/>
                    <a:pt x="37706" y="1706"/>
                    <a:pt x="60219" y="1085"/>
                  </a:cubicBezTo>
                  <a:lnTo>
                    <a:pt x="104967" y="-151"/>
                  </a:lnTo>
                  <a:cubicBezTo>
                    <a:pt x="127481" y="-773"/>
                    <a:pt x="146608" y="9615"/>
                    <a:pt x="150443" y="24544"/>
                  </a:cubicBezTo>
                  <a:lnTo>
                    <a:pt x="170786" y="103674"/>
                  </a:lnTo>
                  <a:cubicBezTo>
                    <a:pt x="173043" y="112449"/>
                    <a:pt x="169501" y="121506"/>
                    <a:pt x="161076" y="128527"/>
                  </a:cubicBezTo>
                  <a:cubicBezTo>
                    <a:pt x="151289" y="136017"/>
                    <a:pt x="139319" y="140097"/>
                    <a:pt x="126995" y="140145"/>
                  </a:cubicBezTo>
                  <a:close/>
                </a:path>
              </a:pathLst>
            </a:custGeom>
            <a:solidFill>
              <a:srgbClr val="3F3D56"/>
            </a:solidFill>
            <a:ln w="4077" cap="flat">
              <a:noFill/>
              <a:prstDash val="solid"/>
              <a:miter/>
            </a:ln>
          </p:spPr>
          <p:txBody>
            <a:bodyPr rtlCol="0" anchor="ctr"/>
            <a:lstStyle/>
            <a:p>
              <a:endParaRPr lang="zh-CN" altLang="en-US"/>
            </a:p>
          </p:txBody>
        </p:sp>
        <p:sp>
          <p:nvSpPr>
            <p:cNvPr id="15" name="任意多边形: 形状 14"/>
            <p:cNvSpPr/>
            <p:nvPr/>
          </p:nvSpPr>
          <p:spPr>
            <a:xfrm>
              <a:off x="2418160" y="3467725"/>
              <a:ext cx="956586" cy="60819"/>
            </a:xfrm>
            <a:custGeom>
              <a:avLst/>
              <a:gdLst>
                <a:gd name="connsiteX0" fmla="*/ 10521 w 956586"/>
                <a:gd name="connsiteY0" fmla="*/ 59208 h 60819"/>
                <a:gd name="connsiteX1" fmla="*/ 1272 w 956586"/>
                <a:gd name="connsiteY1" fmla="*/ 35952 h 60819"/>
                <a:gd name="connsiteX2" fmla="*/ 17037 w 956586"/>
                <a:gd name="connsiteY2" fmla="*/ 25266 h 60819"/>
                <a:gd name="connsiteX3" fmla="*/ 938227 w 956586"/>
                <a:gd name="connsiteY3" fmla="*/ -171 h 60819"/>
                <a:gd name="connsiteX4" fmla="*/ 956403 w 956586"/>
                <a:gd name="connsiteY4" fmla="*/ 17021 h 60819"/>
                <a:gd name="connsiteX5" fmla="*/ 956403 w 956586"/>
                <a:gd name="connsiteY5" fmla="*/ 17022 h 60819"/>
                <a:gd name="connsiteX6" fmla="*/ 956403 w 956586"/>
                <a:gd name="connsiteY6" fmla="*/ 17023 h 60819"/>
                <a:gd name="connsiteX7" fmla="*/ 939206 w 956586"/>
                <a:gd name="connsiteY7" fmla="*/ 35198 h 60819"/>
                <a:gd name="connsiteX8" fmla="*/ 939204 w 956586"/>
                <a:gd name="connsiteY8" fmla="*/ 35198 h 60819"/>
                <a:gd name="connsiteX9" fmla="*/ 18014 w 956586"/>
                <a:gd name="connsiteY9" fmla="*/ 60634 h 60819"/>
                <a:gd name="connsiteX10" fmla="*/ 10521 w 956586"/>
                <a:gd name="connsiteY10" fmla="*/ 59208 h 6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86" h="60819">
                  <a:moveTo>
                    <a:pt x="10521" y="59208"/>
                  </a:moveTo>
                  <a:cubicBezTo>
                    <a:pt x="1545" y="55340"/>
                    <a:pt x="-2596" y="44928"/>
                    <a:pt x="1272" y="35952"/>
                  </a:cubicBezTo>
                  <a:cubicBezTo>
                    <a:pt x="3999" y="29625"/>
                    <a:pt x="10150" y="25455"/>
                    <a:pt x="17037" y="25266"/>
                  </a:cubicBezTo>
                  <a:lnTo>
                    <a:pt x="938227" y="-171"/>
                  </a:lnTo>
                  <a:cubicBezTo>
                    <a:pt x="947993" y="-442"/>
                    <a:pt x="956131" y="7255"/>
                    <a:pt x="956403" y="17021"/>
                  </a:cubicBezTo>
                  <a:cubicBezTo>
                    <a:pt x="956403" y="17022"/>
                    <a:pt x="956403" y="17022"/>
                    <a:pt x="956403" y="17022"/>
                  </a:cubicBezTo>
                  <a:lnTo>
                    <a:pt x="956403" y="17023"/>
                  </a:lnTo>
                  <a:cubicBezTo>
                    <a:pt x="956661" y="26787"/>
                    <a:pt x="948968" y="34917"/>
                    <a:pt x="939206" y="35198"/>
                  </a:cubicBezTo>
                  <a:lnTo>
                    <a:pt x="939204" y="35198"/>
                  </a:lnTo>
                  <a:lnTo>
                    <a:pt x="18014" y="60634"/>
                  </a:lnTo>
                  <a:cubicBezTo>
                    <a:pt x="15442" y="60712"/>
                    <a:pt x="12884" y="60225"/>
                    <a:pt x="10521" y="59208"/>
                  </a:cubicBezTo>
                  <a:close/>
                </a:path>
              </a:pathLst>
            </a:custGeom>
            <a:solidFill>
              <a:srgbClr val="3F3D56"/>
            </a:solidFill>
            <a:ln w="4077" cap="flat">
              <a:noFill/>
              <a:prstDash val="solid"/>
              <a:miter/>
            </a:ln>
          </p:spPr>
          <p:txBody>
            <a:bodyPr rtlCol="0" anchor="ctr"/>
            <a:lstStyle/>
            <a:p>
              <a:endParaRPr lang="zh-CN" altLang="en-US"/>
            </a:p>
          </p:txBody>
        </p:sp>
        <p:sp>
          <p:nvSpPr>
            <p:cNvPr id="16" name="任意多边形: 形状 15"/>
            <p:cNvSpPr/>
            <p:nvPr/>
          </p:nvSpPr>
          <p:spPr>
            <a:xfrm rot="21505095">
              <a:off x="2517731" y="3225619"/>
              <a:ext cx="263419" cy="889372"/>
            </a:xfrm>
            <a:custGeom>
              <a:avLst/>
              <a:gdLst>
                <a:gd name="connsiteX0" fmla="*/ -177 w 263419"/>
                <a:gd name="connsiteY0" fmla="*/ -178 h 889372"/>
                <a:gd name="connsiteX1" fmla="*/ 263242 w 263419"/>
                <a:gd name="connsiteY1" fmla="*/ -178 h 889372"/>
                <a:gd name="connsiteX2" fmla="*/ 263242 w 263419"/>
                <a:gd name="connsiteY2" fmla="*/ 889195 h 889372"/>
                <a:gd name="connsiteX3" fmla="*/ -177 w 263419"/>
                <a:gd name="connsiteY3" fmla="*/ 889195 h 889372"/>
              </a:gdLst>
              <a:ahLst/>
              <a:cxnLst>
                <a:cxn ang="0">
                  <a:pos x="connsiteX0" y="connsiteY0"/>
                </a:cxn>
                <a:cxn ang="0">
                  <a:pos x="connsiteX1" y="connsiteY1"/>
                </a:cxn>
                <a:cxn ang="0">
                  <a:pos x="connsiteX2" y="connsiteY2"/>
                </a:cxn>
                <a:cxn ang="0">
                  <a:pos x="connsiteX3" y="connsiteY3"/>
                </a:cxn>
              </a:cxnLst>
              <a:rect l="l" t="t" r="r" b="b"/>
              <a:pathLst>
                <a:path w="263419" h="889372">
                  <a:moveTo>
                    <a:pt x="-177" y="-178"/>
                  </a:moveTo>
                  <a:lnTo>
                    <a:pt x="263242" y="-178"/>
                  </a:lnTo>
                  <a:lnTo>
                    <a:pt x="263242" y="889195"/>
                  </a:lnTo>
                  <a:lnTo>
                    <a:pt x="-177" y="889195"/>
                  </a:lnTo>
                  <a:close/>
                </a:path>
              </a:pathLst>
            </a:custGeom>
            <a:solidFill>
              <a:srgbClr val="E6E6E6"/>
            </a:solidFill>
            <a:ln w="4077" cap="flat">
              <a:noFill/>
              <a:prstDash val="solid"/>
              <a:miter/>
            </a:ln>
          </p:spPr>
          <p:txBody>
            <a:bodyPr rtlCol="0" anchor="ctr"/>
            <a:lstStyle/>
            <a:p>
              <a:endParaRPr lang="zh-CN" altLang="en-US"/>
            </a:p>
          </p:txBody>
        </p:sp>
        <p:sp>
          <p:nvSpPr>
            <p:cNvPr id="17" name="任意多边形: 形状 16"/>
            <p:cNvSpPr/>
            <p:nvPr/>
          </p:nvSpPr>
          <p:spPr>
            <a:xfrm>
              <a:off x="2724887" y="3206180"/>
              <a:ext cx="61722" cy="783784"/>
            </a:xfrm>
            <a:custGeom>
              <a:avLst/>
              <a:gdLst>
                <a:gd name="connsiteX0" fmla="*/ 50618 w 61722"/>
                <a:gd name="connsiteY0" fmla="*/ 0 h 783784"/>
                <a:gd name="connsiteX1" fmla="*/ 0 w 61722"/>
                <a:gd name="connsiteY1" fmla="*/ 137888 h 783784"/>
                <a:gd name="connsiteX2" fmla="*/ 45 w 61722"/>
                <a:gd name="connsiteY2" fmla="*/ 766098 h 783784"/>
                <a:gd name="connsiteX3" fmla="*/ 61722 w 61722"/>
                <a:gd name="connsiteY3" fmla="*/ 783785 h 783784"/>
                <a:gd name="connsiteX4" fmla="*/ 50618 w 61722"/>
                <a:gd name="connsiteY4" fmla="*/ 0 h 783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 h="783784">
                  <a:moveTo>
                    <a:pt x="50618" y="0"/>
                  </a:moveTo>
                  <a:lnTo>
                    <a:pt x="0" y="137888"/>
                  </a:lnTo>
                  <a:lnTo>
                    <a:pt x="45" y="766098"/>
                  </a:lnTo>
                  <a:lnTo>
                    <a:pt x="61722" y="783785"/>
                  </a:lnTo>
                  <a:lnTo>
                    <a:pt x="50618" y="0"/>
                  </a:lnTo>
                  <a:close/>
                </a:path>
              </a:pathLst>
            </a:custGeom>
            <a:solidFill>
              <a:srgbClr val="CCCCCC"/>
            </a:solidFill>
            <a:ln w="4077" cap="flat">
              <a:noFill/>
              <a:prstDash val="solid"/>
              <a:miter/>
            </a:ln>
          </p:spPr>
          <p:txBody>
            <a:bodyPr rtlCol="0" anchor="ctr"/>
            <a:lstStyle/>
            <a:p>
              <a:endParaRPr lang="zh-CN" altLang="en-US"/>
            </a:p>
          </p:txBody>
        </p:sp>
        <p:sp>
          <p:nvSpPr>
            <p:cNvPr id="18" name="任意多边形: 形状 17"/>
            <p:cNvSpPr/>
            <p:nvPr/>
          </p:nvSpPr>
          <p:spPr>
            <a:xfrm>
              <a:off x="2549831" y="2989798"/>
              <a:ext cx="180056" cy="180167"/>
            </a:xfrm>
            <a:custGeom>
              <a:avLst/>
              <a:gdLst>
                <a:gd name="connsiteX0" fmla="*/ 85784 w 180056"/>
                <a:gd name="connsiteY0" fmla="*/ -162 h 180167"/>
                <a:gd name="connsiteX1" fmla="*/ -161 w 180056"/>
                <a:gd name="connsiteY1" fmla="*/ 119760 h 180167"/>
                <a:gd name="connsiteX2" fmla="*/ 1502 w 180056"/>
                <a:gd name="connsiteY2" fmla="*/ 179990 h 180167"/>
                <a:gd name="connsiteX3" fmla="*/ 179879 w 180056"/>
                <a:gd name="connsiteY3" fmla="*/ 175064 h 180167"/>
                <a:gd name="connsiteX4" fmla="*/ 178216 w 180056"/>
                <a:gd name="connsiteY4" fmla="*/ 114835 h 180167"/>
                <a:gd name="connsiteX5" fmla="*/ 85784 w 180056"/>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6"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19" name="任意多边形: 形状 18"/>
            <p:cNvSpPr/>
            <p:nvPr/>
          </p:nvSpPr>
          <p:spPr>
            <a:xfrm>
              <a:off x="2470528" y="3430132"/>
              <a:ext cx="72162" cy="167474"/>
            </a:xfrm>
            <a:custGeom>
              <a:avLst/>
              <a:gdLst>
                <a:gd name="connsiteX0" fmla="*/ 38217 w 72162"/>
                <a:gd name="connsiteY0" fmla="*/ 167285 h 167474"/>
                <a:gd name="connsiteX1" fmla="*/ 2543 w 72162"/>
                <a:gd name="connsiteY1" fmla="*/ 133529 h 167474"/>
                <a:gd name="connsiteX2" fmla="*/ -164 w 72162"/>
                <a:gd name="connsiteY2" fmla="*/ 35510 h 167474"/>
                <a:gd name="connsiteX3" fmla="*/ 33593 w 72162"/>
                <a:gd name="connsiteY3" fmla="*/ -164 h 167474"/>
                <a:gd name="connsiteX4" fmla="*/ 69266 w 72162"/>
                <a:gd name="connsiteY4" fmla="*/ 33592 h 167474"/>
                <a:gd name="connsiteX5" fmla="*/ 71973 w 72162"/>
                <a:gd name="connsiteY5" fmla="*/ 131611 h 167474"/>
                <a:gd name="connsiteX6" fmla="*/ 38217 w 72162"/>
                <a:gd name="connsiteY6" fmla="*/ 167285 h 16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62" h="167474">
                  <a:moveTo>
                    <a:pt x="38217" y="167285"/>
                  </a:moveTo>
                  <a:cubicBezTo>
                    <a:pt x="19053" y="167792"/>
                    <a:pt x="3094" y="152691"/>
                    <a:pt x="2543" y="133529"/>
                  </a:cubicBezTo>
                  <a:lnTo>
                    <a:pt x="-164" y="35510"/>
                  </a:lnTo>
                  <a:cubicBezTo>
                    <a:pt x="-693" y="16337"/>
                    <a:pt x="14420" y="365"/>
                    <a:pt x="33593" y="-164"/>
                  </a:cubicBezTo>
                  <a:cubicBezTo>
                    <a:pt x="52765" y="-693"/>
                    <a:pt x="68737" y="14420"/>
                    <a:pt x="69266" y="33592"/>
                  </a:cubicBezTo>
                  <a:lnTo>
                    <a:pt x="71973" y="131611"/>
                  </a:lnTo>
                  <a:cubicBezTo>
                    <a:pt x="72480" y="150775"/>
                    <a:pt x="57380" y="166734"/>
                    <a:pt x="38217" y="167285"/>
                  </a:cubicBezTo>
                  <a:close/>
                </a:path>
              </a:pathLst>
            </a:custGeom>
            <a:solidFill>
              <a:srgbClr val="3F3D56"/>
            </a:solidFill>
            <a:ln w="4077" cap="flat">
              <a:noFill/>
              <a:prstDash val="solid"/>
              <a:miter/>
            </a:ln>
          </p:spPr>
          <p:txBody>
            <a:bodyPr rtlCol="0" anchor="ctr"/>
            <a:lstStyle/>
            <a:p>
              <a:endParaRPr lang="zh-CN" altLang="en-US"/>
            </a:p>
          </p:txBody>
        </p:sp>
        <p:sp>
          <p:nvSpPr>
            <p:cNvPr id="20" name="任意多边形: 形状 19"/>
            <p:cNvSpPr/>
            <p:nvPr/>
          </p:nvSpPr>
          <p:spPr>
            <a:xfrm>
              <a:off x="2574497" y="3166332"/>
              <a:ext cx="33633" cy="1006160"/>
            </a:xfrm>
            <a:custGeom>
              <a:avLst/>
              <a:gdLst>
                <a:gd name="connsiteX0" fmla="*/ 1246 w 33633"/>
                <a:gd name="connsiteY0" fmla="*/ 65199 h 1006160"/>
                <a:gd name="connsiteX1" fmla="*/ 0 w 33633"/>
                <a:gd name="connsiteY1" fmla="*/ 421 h 1006160"/>
                <a:gd name="connsiteX2" fmla="*/ 16988 w 33633"/>
                <a:gd name="connsiteY2" fmla="*/ 0 h 1006160"/>
                <a:gd name="connsiteX3" fmla="*/ 18234 w 33633"/>
                <a:gd name="connsiteY3" fmla="*/ 64570 h 1006160"/>
                <a:gd name="connsiteX4" fmla="*/ 33633 w 33633"/>
                <a:gd name="connsiteY4" fmla="*/ 1005690 h 1006160"/>
                <a:gd name="connsiteX5" fmla="*/ 16641 w 33633"/>
                <a:gd name="connsiteY5" fmla="*/ 1006160 h 100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0">
                  <a:moveTo>
                    <a:pt x="1246" y="65199"/>
                  </a:moveTo>
                  <a:lnTo>
                    <a:pt x="0" y="421"/>
                  </a:lnTo>
                  <a:lnTo>
                    <a:pt x="16988" y="0"/>
                  </a:lnTo>
                  <a:lnTo>
                    <a:pt x="18234" y="64570"/>
                  </a:lnTo>
                  <a:lnTo>
                    <a:pt x="33633" y="1005690"/>
                  </a:lnTo>
                  <a:lnTo>
                    <a:pt x="16641" y="1006160"/>
                  </a:lnTo>
                </a:path>
              </a:pathLst>
            </a:custGeom>
            <a:solidFill>
              <a:srgbClr val="3F3D56"/>
            </a:solidFill>
            <a:ln w="4077" cap="flat">
              <a:noFill/>
              <a:prstDash val="solid"/>
              <a:miter/>
            </a:ln>
          </p:spPr>
          <p:txBody>
            <a:bodyPr rtlCol="0" anchor="ctr"/>
            <a:lstStyle/>
            <a:p>
              <a:endParaRPr lang="zh-CN" altLang="en-US"/>
            </a:p>
          </p:txBody>
        </p:sp>
        <p:sp>
          <p:nvSpPr>
            <p:cNvPr id="21" name="任意多边形: 形状 20"/>
            <p:cNvSpPr/>
            <p:nvPr/>
          </p:nvSpPr>
          <p:spPr>
            <a:xfrm>
              <a:off x="2473683" y="3126000"/>
              <a:ext cx="325335" cy="265447"/>
            </a:xfrm>
            <a:custGeom>
              <a:avLst/>
              <a:gdLst>
                <a:gd name="connsiteX0" fmla="*/ 325158 w 325335"/>
                <a:gd name="connsiteY0" fmla="*/ 256838 h 265447"/>
                <a:gd name="connsiteX1" fmla="*/ 19800 w 325335"/>
                <a:gd name="connsiteY1" fmla="*/ 265270 h 265447"/>
                <a:gd name="connsiteX2" fmla="*/ 48853 w 325335"/>
                <a:gd name="connsiteY2" fmla="*/ 49337 h 265447"/>
                <a:gd name="connsiteX3" fmla="*/ 72723 w 325335"/>
                <a:gd name="connsiteY3" fmla="*/ 8806 h 265447"/>
                <a:gd name="connsiteX4" fmla="*/ 256752 w 325335"/>
                <a:gd name="connsiteY4" fmla="*/ -178 h 265447"/>
                <a:gd name="connsiteX5" fmla="*/ 278260 w 325335"/>
                <a:gd name="connsiteY5" fmla="*/ 42498 h 265447"/>
                <a:gd name="connsiteX6" fmla="*/ 325158 w 325335"/>
                <a:gd name="connsiteY6" fmla="*/ 256838 h 26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335" h="265447">
                  <a:moveTo>
                    <a:pt x="325158" y="256838"/>
                  </a:moveTo>
                  <a:lnTo>
                    <a:pt x="19800" y="265270"/>
                  </a:lnTo>
                  <a:cubicBezTo>
                    <a:pt x="-9366" y="229703"/>
                    <a:pt x="-12015" y="78176"/>
                    <a:pt x="48853" y="49337"/>
                  </a:cubicBezTo>
                  <a:lnTo>
                    <a:pt x="72723" y="8806"/>
                  </a:lnTo>
                  <a:lnTo>
                    <a:pt x="256752" y="-178"/>
                  </a:lnTo>
                  <a:lnTo>
                    <a:pt x="278260" y="42498"/>
                  </a:lnTo>
                  <a:cubicBezTo>
                    <a:pt x="308538" y="68261"/>
                    <a:pt x="324150" y="218843"/>
                    <a:pt x="325158" y="256838"/>
                  </a:cubicBezTo>
                  <a:close/>
                </a:path>
              </a:pathLst>
            </a:custGeom>
            <a:solidFill>
              <a:srgbClr val="E6E6E6"/>
            </a:solidFill>
            <a:ln w="4077" cap="flat">
              <a:noFill/>
              <a:prstDash val="solid"/>
              <a:miter/>
            </a:ln>
          </p:spPr>
          <p:txBody>
            <a:bodyPr rtlCol="0" anchor="ctr"/>
            <a:lstStyle/>
            <a:p>
              <a:endParaRPr lang="zh-CN" altLang="en-US"/>
            </a:p>
          </p:txBody>
        </p:sp>
        <p:sp>
          <p:nvSpPr>
            <p:cNvPr id="22" name="任意多边形: 形状 21"/>
            <p:cNvSpPr/>
            <p:nvPr/>
          </p:nvSpPr>
          <p:spPr>
            <a:xfrm>
              <a:off x="2578602" y="3222665"/>
              <a:ext cx="131328" cy="89815"/>
            </a:xfrm>
            <a:custGeom>
              <a:avLst/>
              <a:gdLst>
                <a:gd name="connsiteX0" fmla="*/ 105307 w 131328"/>
                <a:gd name="connsiteY0" fmla="*/ 87499 h 89815"/>
                <a:gd name="connsiteX1" fmla="*/ 28088 w 131328"/>
                <a:gd name="connsiteY1" fmla="*/ 89632 h 89815"/>
                <a:gd name="connsiteX2" fmla="*/ -150 w 131328"/>
                <a:gd name="connsiteY2" fmla="*/ 46543 h 89815"/>
                <a:gd name="connsiteX3" fmla="*/ 25667 w 131328"/>
                <a:gd name="connsiteY3" fmla="*/ 1961 h 89815"/>
                <a:gd name="connsiteX4" fmla="*/ 102887 w 131328"/>
                <a:gd name="connsiteY4" fmla="*/ -171 h 89815"/>
                <a:gd name="connsiteX5" fmla="*/ 131124 w 131328"/>
                <a:gd name="connsiteY5" fmla="*/ 42918 h 89815"/>
                <a:gd name="connsiteX6" fmla="*/ 105307 w 131328"/>
                <a:gd name="connsiteY6" fmla="*/ 87499 h 8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28" h="89815">
                  <a:moveTo>
                    <a:pt x="105307" y="87499"/>
                  </a:moveTo>
                  <a:lnTo>
                    <a:pt x="28088" y="89632"/>
                  </a:lnTo>
                  <a:cubicBezTo>
                    <a:pt x="13187" y="90043"/>
                    <a:pt x="518" y="70711"/>
                    <a:pt x="-150" y="46543"/>
                  </a:cubicBezTo>
                  <a:cubicBezTo>
                    <a:pt x="-817" y="22375"/>
                    <a:pt x="10766" y="2372"/>
                    <a:pt x="25667" y="1961"/>
                  </a:cubicBezTo>
                  <a:lnTo>
                    <a:pt x="102887" y="-171"/>
                  </a:lnTo>
                  <a:cubicBezTo>
                    <a:pt x="117788" y="-583"/>
                    <a:pt x="130456" y="18750"/>
                    <a:pt x="131124" y="42918"/>
                  </a:cubicBezTo>
                  <a:cubicBezTo>
                    <a:pt x="131791" y="67086"/>
                    <a:pt x="120208" y="87088"/>
                    <a:pt x="105307" y="87499"/>
                  </a:cubicBezTo>
                  <a:close/>
                </a:path>
              </a:pathLst>
            </a:custGeom>
            <a:solidFill>
              <a:srgbClr val="9ABEAF"/>
            </a:solidFill>
            <a:ln w="4077" cap="flat">
              <a:noFill/>
              <a:prstDash val="solid"/>
              <a:miter/>
            </a:ln>
          </p:spPr>
          <p:txBody>
            <a:bodyPr rtlCol="0" anchor="ctr"/>
            <a:lstStyle/>
            <a:p>
              <a:endParaRPr lang="zh-CN" altLang="en-US"/>
            </a:p>
          </p:txBody>
        </p:sp>
        <p:sp>
          <p:nvSpPr>
            <p:cNvPr id="23" name="任意多边形: 形状 22"/>
            <p:cNvSpPr/>
            <p:nvPr/>
          </p:nvSpPr>
          <p:spPr>
            <a:xfrm>
              <a:off x="2347570" y="3747488"/>
              <a:ext cx="186981" cy="365954"/>
            </a:xfrm>
            <a:custGeom>
              <a:avLst/>
              <a:gdLst>
                <a:gd name="connsiteX0" fmla="*/ 186981 w 186981"/>
                <a:gd name="connsiteY0" fmla="*/ 0 h 365954"/>
                <a:gd name="connsiteX1" fmla="*/ 27807 w 186981"/>
                <a:gd name="connsiteY1" fmla="*/ 112438 h 365954"/>
                <a:gd name="connsiteX2" fmla="*/ 0 w 186981"/>
                <a:gd name="connsiteY2" fmla="*/ 365954 h 365954"/>
                <a:gd name="connsiteX3" fmla="*/ 185686 w 186981"/>
                <a:gd name="connsiteY3" fmla="*/ 303913 h 365954"/>
                <a:gd name="connsiteX4" fmla="*/ 186981 w 186981"/>
                <a:gd name="connsiteY4" fmla="*/ 0 h 36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81" h="365954">
                  <a:moveTo>
                    <a:pt x="186981" y="0"/>
                  </a:moveTo>
                  <a:lnTo>
                    <a:pt x="27807" y="112438"/>
                  </a:lnTo>
                  <a:lnTo>
                    <a:pt x="0" y="365954"/>
                  </a:lnTo>
                  <a:lnTo>
                    <a:pt x="185686" y="303913"/>
                  </a:lnTo>
                  <a:lnTo>
                    <a:pt x="186981" y="0"/>
                  </a:lnTo>
                  <a:close/>
                </a:path>
              </a:pathLst>
            </a:custGeom>
            <a:solidFill>
              <a:srgbClr val="E6E6E6"/>
            </a:solidFill>
            <a:ln w="4077" cap="flat">
              <a:noFill/>
              <a:prstDash val="solid"/>
              <a:miter/>
            </a:ln>
          </p:spPr>
          <p:txBody>
            <a:bodyPr rtlCol="0" anchor="ctr"/>
            <a:lstStyle/>
            <a:p>
              <a:endParaRPr lang="zh-CN" altLang="en-US"/>
            </a:p>
          </p:txBody>
        </p:sp>
        <p:sp>
          <p:nvSpPr>
            <p:cNvPr id="24" name="任意多边形: 形状 23"/>
            <p:cNvSpPr/>
            <p:nvPr/>
          </p:nvSpPr>
          <p:spPr>
            <a:xfrm rot="21505095">
              <a:off x="3026032" y="3214731"/>
              <a:ext cx="263419" cy="889372"/>
            </a:xfrm>
            <a:custGeom>
              <a:avLst/>
              <a:gdLst>
                <a:gd name="connsiteX0" fmla="*/ -177 w 263419"/>
                <a:gd name="connsiteY0" fmla="*/ -177 h 889372"/>
                <a:gd name="connsiteX1" fmla="*/ 263242 w 263419"/>
                <a:gd name="connsiteY1" fmla="*/ -177 h 889372"/>
                <a:gd name="connsiteX2" fmla="*/ 263242 w 263419"/>
                <a:gd name="connsiteY2" fmla="*/ 889195 h 889372"/>
                <a:gd name="connsiteX3" fmla="*/ -177 w 263419"/>
                <a:gd name="connsiteY3" fmla="*/ 889195 h 889372"/>
              </a:gdLst>
              <a:ahLst/>
              <a:cxnLst>
                <a:cxn ang="0">
                  <a:pos x="connsiteX0" y="connsiteY0"/>
                </a:cxn>
                <a:cxn ang="0">
                  <a:pos x="connsiteX1" y="connsiteY1"/>
                </a:cxn>
                <a:cxn ang="0">
                  <a:pos x="connsiteX2" y="connsiteY2"/>
                </a:cxn>
                <a:cxn ang="0">
                  <a:pos x="connsiteX3" y="connsiteY3"/>
                </a:cxn>
              </a:cxnLst>
              <a:rect l="l" t="t" r="r" b="b"/>
              <a:pathLst>
                <a:path w="263419" h="889372">
                  <a:moveTo>
                    <a:pt x="-177" y="-177"/>
                  </a:moveTo>
                  <a:lnTo>
                    <a:pt x="263242" y="-177"/>
                  </a:lnTo>
                  <a:lnTo>
                    <a:pt x="263242" y="889195"/>
                  </a:lnTo>
                  <a:lnTo>
                    <a:pt x="-177" y="889195"/>
                  </a:lnTo>
                  <a:close/>
                </a:path>
              </a:pathLst>
            </a:custGeom>
            <a:solidFill>
              <a:srgbClr val="E6E6E6"/>
            </a:solidFill>
            <a:ln w="4077" cap="flat">
              <a:noFill/>
              <a:prstDash val="solid"/>
              <a:miter/>
            </a:ln>
          </p:spPr>
          <p:txBody>
            <a:bodyPr rtlCol="0" anchor="ctr"/>
            <a:lstStyle/>
            <a:p>
              <a:endParaRPr lang="zh-CN" altLang="en-US"/>
            </a:p>
          </p:txBody>
        </p:sp>
        <p:sp>
          <p:nvSpPr>
            <p:cNvPr id="25" name="任意多边形: 形状 24"/>
            <p:cNvSpPr/>
            <p:nvPr/>
          </p:nvSpPr>
          <p:spPr>
            <a:xfrm>
              <a:off x="3020114" y="3209150"/>
              <a:ext cx="70437" cy="783809"/>
            </a:xfrm>
            <a:custGeom>
              <a:avLst/>
              <a:gdLst>
                <a:gd name="connsiteX0" fmla="*/ 0 w 70437"/>
                <a:gd name="connsiteY0" fmla="*/ 0 h 783809"/>
                <a:gd name="connsiteX1" fmla="*/ 54180 w 70437"/>
                <a:gd name="connsiteY1" fmla="*/ 136527 h 783809"/>
                <a:gd name="connsiteX2" fmla="*/ 70437 w 70437"/>
                <a:gd name="connsiteY2" fmla="*/ 764529 h 783809"/>
                <a:gd name="connsiteX3" fmla="*/ 9238 w 70437"/>
                <a:gd name="connsiteY3" fmla="*/ 783809 h 783809"/>
                <a:gd name="connsiteX4" fmla="*/ 0 w 70437"/>
                <a:gd name="connsiteY4" fmla="*/ 0 h 78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37" h="783809">
                  <a:moveTo>
                    <a:pt x="0" y="0"/>
                  </a:moveTo>
                  <a:lnTo>
                    <a:pt x="54180" y="136527"/>
                  </a:lnTo>
                  <a:lnTo>
                    <a:pt x="70437" y="764529"/>
                  </a:lnTo>
                  <a:lnTo>
                    <a:pt x="9238" y="783809"/>
                  </a:lnTo>
                  <a:lnTo>
                    <a:pt x="0" y="0"/>
                  </a:lnTo>
                  <a:close/>
                </a:path>
              </a:pathLst>
            </a:custGeom>
            <a:solidFill>
              <a:srgbClr val="CCCCCC"/>
            </a:solidFill>
            <a:ln w="4077" cap="flat">
              <a:noFill/>
              <a:prstDash val="solid"/>
              <a:miter/>
            </a:ln>
          </p:spPr>
          <p:txBody>
            <a:bodyPr rtlCol="0" anchor="ctr"/>
            <a:lstStyle/>
            <a:p>
              <a:endParaRPr lang="zh-CN" altLang="en-US"/>
            </a:p>
          </p:txBody>
        </p:sp>
        <p:sp>
          <p:nvSpPr>
            <p:cNvPr id="26" name="任意多边形: 形状 25"/>
            <p:cNvSpPr/>
            <p:nvPr/>
          </p:nvSpPr>
          <p:spPr>
            <a:xfrm>
              <a:off x="3374296" y="2871878"/>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1"/>
                    <a:pt x="0" y="46280"/>
                  </a:cubicBezTo>
                  <a:cubicBezTo>
                    <a:pt x="0" y="20721"/>
                    <a:pt x="15452" y="0"/>
                    <a:pt x="34513" y="0"/>
                  </a:cubicBezTo>
                  <a:cubicBezTo>
                    <a:pt x="53574" y="0"/>
                    <a:pt x="69027" y="20721"/>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27" name="任意多边形: 形状 26"/>
            <p:cNvSpPr/>
            <p:nvPr/>
          </p:nvSpPr>
          <p:spPr>
            <a:xfrm>
              <a:off x="3052993" y="2979052"/>
              <a:ext cx="180056" cy="180167"/>
            </a:xfrm>
            <a:custGeom>
              <a:avLst/>
              <a:gdLst>
                <a:gd name="connsiteX0" fmla="*/ 85784 w 180056"/>
                <a:gd name="connsiteY0" fmla="*/ -162 h 180167"/>
                <a:gd name="connsiteX1" fmla="*/ -161 w 180056"/>
                <a:gd name="connsiteY1" fmla="*/ 119760 h 180167"/>
                <a:gd name="connsiteX2" fmla="*/ 1502 w 180056"/>
                <a:gd name="connsiteY2" fmla="*/ 179990 h 180167"/>
                <a:gd name="connsiteX3" fmla="*/ 179879 w 180056"/>
                <a:gd name="connsiteY3" fmla="*/ 175064 h 180167"/>
                <a:gd name="connsiteX4" fmla="*/ 178216 w 180056"/>
                <a:gd name="connsiteY4" fmla="*/ 114835 h 180167"/>
                <a:gd name="connsiteX5" fmla="*/ 85784 w 180056"/>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6"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28" name="任意多边形: 形状 27"/>
            <p:cNvSpPr/>
            <p:nvPr/>
          </p:nvSpPr>
          <p:spPr>
            <a:xfrm>
              <a:off x="3188713" y="3186605"/>
              <a:ext cx="33633" cy="1006164"/>
            </a:xfrm>
            <a:custGeom>
              <a:avLst/>
              <a:gdLst>
                <a:gd name="connsiteX0" fmla="*/ 1246 w 33633"/>
                <a:gd name="connsiteY0" fmla="*/ 65203 h 1006164"/>
                <a:gd name="connsiteX1" fmla="*/ 0 w 33633"/>
                <a:gd name="connsiteY1" fmla="*/ 425 h 1006164"/>
                <a:gd name="connsiteX2" fmla="*/ 16988 w 33633"/>
                <a:gd name="connsiteY2" fmla="*/ 0 h 1006164"/>
                <a:gd name="connsiteX3" fmla="*/ 18234 w 33633"/>
                <a:gd name="connsiteY3" fmla="*/ 64574 h 1006164"/>
                <a:gd name="connsiteX4" fmla="*/ 33633 w 33633"/>
                <a:gd name="connsiteY4" fmla="*/ 1005694 h 1006164"/>
                <a:gd name="connsiteX5" fmla="*/ 16641 w 33633"/>
                <a:gd name="connsiteY5" fmla="*/ 1006164 h 100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4">
                  <a:moveTo>
                    <a:pt x="1246" y="65203"/>
                  </a:moveTo>
                  <a:lnTo>
                    <a:pt x="0" y="425"/>
                  </a:lnTo>
                  <a:lnTo>
                    <a:pt x="16988" y="0"/>
                  </a:lnTo>
                  <a:lnTo>
                    <a:pt x="18234" y="64574"/>
                  </a:lnTo>
                  <a:lnTo>
                    <a:pt x="33633" y="1005694"/>
                  </a:lnTo>
                  <a:lnTo>
                    <a:pt x="16641" y="1006164"/>
                  </a:lnTo>
                </a:path>
              </a:pathLst>
            </a:custGeom>
            <a:solidFill>
              <a:srgbClr val="3F3D56"/>
            </a:solidFill>
            <a:ln w="4077" cap="flat">
              <a:noFill/>
              <a:prstDash val="solid"/>
              <a:miter/>
            </a:ln>
          </p:spPr>
          <p:txBody>
            <a:bodyPr rtlCol="0" anchor="ctr"/>
            <a:lstStyle/>
            <a:p>
              <a:endParaRPr lang="zh-CN" altLang="en-US"/>
            </a:p>
          </p:txBody>
        </p:sp>
        <p:sp>
          <p:nvSpPr>
            <p:cNvPr id="29" name="任意多边形: 形状 28"/>
            <p:cNvSpPr/>
            <p:nvPr/>
          </p:nvSpPr>
          <p:spPr>
            <a:xfrm>
              <a:off x="2995160" y="3115254"/>
              <a:ext cx="318820" cy="265447"/>
            </a:xfrm>
            <a:custGeom>
              <a:avLst/>
              <a:gdLst>
                <a:gd name="connsiteX0" fmla="*/ 306843 w 318820"/>
                <a:gd name="connsiteY0" fmla="*/ 256838 h 265447"/>
                <a:gd name="connsiteX1" fmla="*/ 1485 w 318820"/>
                <a:gd name="connsiteY1" fmla="*/ 265270 h 265447"/>
                <a:gd name="connsiteX2" fmla="*/ 30538 w 318820"/>
                <a:gd name="connsiteY2" fmla="*/ 49337 h 265447"/>
                <a:gd name="connsiteX3" fmla="*/ 54408 w 318820"/>
                <a:gd name="connsiteY3" fmla="*/ 8806 h 265447"/>
                <a:gd name="connsiteX4" fmla="*/ 238438 w 318820"/>
                <a:gd name="connsiteY4" fmla="*/ -178 h 265447"/>
                <a:gd name="connsiteX5" fmla="*/ 259945 w 318820"/>
                <a:gd name="connsiteY5" fmla="*/ 42498 h 265447"/>
                <a:gd name="connsiteX6" fmla="*/ 306843 w 318820"/>
                <a:gd name="connsiteY6" fmla="*/ 256838 h 26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820" h="265447">
                  <a:moveTo>
                    <a:pt x="306843" y="256838"/>
                  </a:moveTo>
                  <a:lnTo>
                    <a:pt x="1485" y="265270"/>
                  </a:lnTo>
                  <a:cubicBezTo>
                    <a:pt x="-3839" y="233088"/>
                    <a:pt x="3049" y="82914"/>
                    <a:pt x="30538" y="49337"/>
                  </a:cubicBezTo>
                  <a:lnTo>
                    <a:pt x="54408" y="8806"/>
                  </a:lnTo>
                  <a:lnTo>
                    <a:pt x="238438" y="-178"/>
                  </a:lnTo>
                  <a:lnTo>
                    <a:pt x="259945" y="42498"/>
                  </a:lnTo>
                  <a:cubicBezTo>
                    <a:pt x="314280" y="46925"/>
                    <a:pt x="333284" y="194498"/>
                    <a:pt x="306843" y="256838"/>
                  </a:cubicBezTo>
                  <a:close/>
                </a:path>
              </a:pathLst>
            </a:custGeom>
            <a:solidFill>
              <a:srgbClr val="E6E6E6"/>
            </a:solidFill>
            <a:ln w="4077" cap="flat">
              <a:noFill/>
              <a:prstDash val="solid"/>
              <a:miter/>
            </a:ln>
          </p:spPr>
          <p:txBody>
            <a:bodyPr rtlCol="0" anchor="ctr"/>
            <a:lstStyle/>
            <a:p>
              <a:endParaRPr lang="zh-CN" altLang="en-US"/>
            </a:p>
          </p:txBody>
        </p:sp>
        <p:sp>
          <p:nvSpPr>
            <p:cNvPr id="30" name="任意多边形: 形状 29"/>
            <p:cNvSpPr/>
            <p:nvPr/>
          </p:nvSpPr>
          <p:spPr>
            <a:xfrm>
              <a:off x="3081942" y="3211920"/>
              <a:ext cx="131346" cy="103340"/>
            </a:xfrm>
            <a:custGeom>
              <a:avLst/>
              <a:gdLst>
                <a:gd name="connsiteX0" fmla="*/ 105503 w 131346"/>
                <a:gd name="connsiteY0" fmla="*/ 101025 h 103340"/>
                <a:gd name="connsiteX1" fmla="*/ 28283 w 131346"/>
                <a:gd name="connsiteY1" fmla="*/ 103158 h 103340"/>
                <a:gd name="connsiteX2" fmla="*/ -141 w 131346"/>
                <a:gd name="connsiteY2" fmla="*/ 53305 h 103340"/>
                <a:gd name="connsiteX3" fmla="*/ 25489 w 131346"/>
                <a:gd name="connsiteY3" fmla="*/ 1960 h 103340"/>
                <a:gd name="connsiteX4" fmla="*/ 102709 w 131346"/>
                <a:gd name="connsiteY4" fmla="*/ -172 h 103340"/>
                <a:gd name="connsiteX5" fmla="*/ 131133 w 131346"/>
                <a:gd name="connsiteY5" fmla="*/ 49680 h 103340"/>
                <a:gd name="connsiteX6" fmla="*/ 105503 w 131346"/>
                <a:gd name="connsiteY6" fmla="*/ 101025 h 10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46" h="103340">
                  <a:moveTo>
                    <a:pt x="105503" y="101025"/>
                  </a:moveTo>
                  <a:lnTo>
                    <a:pt x="28283" y="103158"/>
                  </a:lnTo>
                  <a:cubicBezTo>
                    <a:pt x="13382" y="103569"/>
                    <a:pt x="630" y="81202"/>
                    <a:pt x="-141" y="53305"/>
                  </a:cubicBezTo>
                  <a:cubicBezTo>
                    <a:pt x="-911" y="25408"/>
                    <a:pt x="10588" y="2372"/>
                    <a:pt x="25489" y="1960"/>
                  </a:cubicBezTo>
                  <a:lnTo>
                    <a:pt x="102709" y="-172"/>
                  </a:lnTo>
                  <a:cubicBezTo>
                    <a:pt x="117609" y="-584"/>
                    <a:pt x="130362" y="21783"/>
                    <a:pt x="131133" y="49680"/>
                  </a:cubicBezTo>
                  <a:cubicBezTo>
                    <a:pt x="131903" y="77577"/>
                    <a:pt x="120404" y="100613"/>
                    <a:pt x="105503" y="101025"/>
                  </a:cubicBezTo>
                  <a:close/>
                </a:path>
              </a:pathLst>
            </a:custGeom>
            <a:solidFill>
              <a:srgbClr val="9ABEAF"/>
            </a:solidFill>
            <a:ln w="4077" cap="flat">
              <a:noFill/>
              <a:prstDash val="solid"/>
              <a:miter/>
            </a:ln>
          </p:spPr>
          <p:txBody>
            <a:bodyPr rtlCol="0" anchor="ctr"/>
            <a:lstStyle/>
            <a:p>
              <a:endParaRPr lang="zh-CN" altLang="en-US"/>
            </a:p>
          </p:txBody>
        </p:sp>
        <p:sp>
          <p:nvSpPr>
            <p:cNvPr id="40" name="任意多边形: 形状 39"/>
            <p:cNvSpPr/>
            <p:nvPr/>
          </p:nvSpPr>
          <p:spPr>
            <a:xfrm>
              <a:off x="3277565" y="3682501"/>
              <a:ext cx="182654" cy="374105"/>
            </a:xfrm>
            <a:custGeom>
              <a:avLst/>
              <a:gdLst>
                <a:gd name="connsiteX0" fmla="*/ 12572 w 182654"/>
                <a:gd name="connsiteY0" fmla="*/ 0 h 374105"/>
                <a:gd name="connsiteX1" fmla="*/ 166451 w 182654"/>
                <a:gd name="connsiteY1" fmla="*/ 119580 h 374105"/>
                <a:gd name="connsiteX2" fmla="*/ 182654 w 182654"/>
                <a:gd name="connsiteY2" fmla="*/ 374105 h 374105"/>
                <a:gd name="connsiteX3" fmla="*/ 0 w 182654"/>
                <a:gd name="connsiteY3" fmla="*/ 303652 h 374105"/>
                <a:gd name="connsiteX4" fmla="*/ 12572 w 182654"/>
                <a:gd name="connsiteY4" fmla="*/ 0 h 37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54" h="374105">
                  <a:moveTo>
                    <a:pt x="12572" y="0"/>
                  </a:moveTo>
                  <a:lnTo>
                    <a:pt x="166451" y="119580"/>
                  </a:lnTo>
                  <a:lnTo>
                    <a:pt x="182654" y="374105"/>
                  </a:lnTo>
                  <a:lnTo>
                    <a:pt x="0" y="303652"/>
                  </a:lnTo>
                  <a:lnTo>
                    <a:pt x="12572" y="0"/>
                  </a:lnTo>
                  <a:close/>
                </a:path>
              </a:pathLst>
            </a:custGeom>
            <a:solidFill>
              <a:srgbClr val="E6E6E6"/>
            </a:solidFill>
            <a:ln w="4077" cap="flat">
              <a:noFill/>
              <a:prstDash val="solid"/>
              <a:miter/>
            </a:ln>
          </p:spPr>
          <p:txBody>
            <a:bodyPr rtlCol="0" anchor="ctr"/>
            <a:lstStyle/>
            <a:p>
              <a:endParaRPr lang="zh-CN" altLang="en-US"/>
            </a:p>
          </p:txBody>
        </p:sp>
        <p:sp>
          <p:nvSpPr>
            <p:cNvPr id="41" name="任意多边形: 形状 40"/>
            <p:cNvSpPr/>
            <p:nvPr/>
          </p:nvSpPr>
          <p:spPr>
            <a:xfrm>
              <a:off x="2140022" y="2056308"/>
              <a:ext cx="1164712" cy="680626"/>
            </a:xfrm>
            <a:custGeom>
              <a:avLst/>
              <a:gdLst>
                <a:gd name="connsiteX0" fmla="*/ 1106964 w 1164712"/>
                <a:gd name="connsiteY0" fmla="*/ 447127 h 680626"/>
                <a:gd name="connsiteX1" fmla="*/ 584206 w 1164712"/>
                <a:gd name="connsiteY1" fmla="*/ 350956 h 680626"/>
                <a:gd name="connsiteX2" fmla="*/ -177 w 1164712"/>
                <a:gd name="connsiteY2" fmla="*/ 9439 h 680626"/>
                <a:gd name="connsiteX3" fmla="*/ 4617 w 1164712"/>
                <a:gd name="connsiteY3" fmla="*/ -178 h 680626"/>
                <a:gd name="connsiteX4" fmla="*/ 586413 w 1164712"/>
                <a:gd name="connsiteY4" fmla="*/ 339771 h 680626"/>
                <a:gd name="connsiteX5" fmla="*/ 1164224 w 1164712"/>
                <a:gd name="connsiteY5" fmla="*/ 434201 h 680626"/>
                <a:gd name="connsiteX6" fmla="*/ 1164536 w 1164712"/>
                <a:gd name="connsiteY6" fmla="*/ 445760 h 680626"/>
                <a:gd name="connsiteX7" fmla="*/ 1106964 w 1164712"/>
                <a:gd name="connsiteY7" fmla="*/ 447127 h 68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12" h="680626">
                  <a:moveTo>
                    <a:pt x="1106964" y="447127"/>
                  </a:moveTo>
                  <a:cubicBezTo>
                    <a:pt x="941851" y="447127"/>
                    <a:pt x="752094" y="263900"/>
                    <a:pt x="584206" y="350956"/>
                  </a:cubicBezTo>
                  <a:cubicBezTo>
                    <a:pt x="75886" y="614538"/>
                    <a:pt x="145859" y="173474"/>
                    <a:pt x="-177" y="9439"/>
                  </a:cubicBezTo>
                  <a:lnTo>
                    <a:pt x="4617" y="-178"/>
                  </a:lnTo>
                  <a:cubicBezTo>
                    <a:pt x="115174" y="421539"/>
                    <a:pt x="215205" y="1093528"/>
                    <a:pt x="586413" y="339771"/>
                  </a:cubicBezTo>
                  <a:cubicBezTo>
                    <a:pt x="679400" y="150955"/>
                    <a:pt x="984584" y="442811"/>
                    <a:pt x="1164224" y="434201"/>
                  </a:cubicBezTo>
                  <a:lnTo>
                    <a:pt x="1164536" y="445760"/>
                  </a:lnTo>
                  <a:cubicBezTo>
                    <a:pt x="1145564" y="446675"/>
                    <a:pt x="1126374" y="447131"/>
                    <a:pt x="1106964" y="447127"/>
                  </a:cubicBezTo>
                  <a:close/>
                </a:path>
              </a:pathLst>
            </a:custGeom>
            <a:solidFill>
              <a:srgbClr val="F2F2F2"/>
            </a:solidFill>
            <a:ln w="4077" cap="flat">
              <a:noFill/>
              <a:prstDash val="solid"/>
              <a:miter/>
            </a:ln>
          </p:spPr>
          <p:txBody>
            <a:bodyPr rtlCol="0" anchor="ctr"/>
            <a:lstStyle/>
            <a:p>
              <a:endParaRPr lang="zh-CN" altLang="en-US"/>
            </a:p>
          </p:txBody>
        </p:sp>
        <p:sp>
          <p:nvSpPr>
            <p:cNvPr id="42" name="任意多边形: 形状 41"/>
            <p:cNvSpPr/>
            <p:nvPr/>
          </p:nvSpPr>
          <p:spPr>
            <a:xfrm>
              <a:off x="2494646" y="2484666"/>
              <a:ext cx="1193885" cy="547993"/>
            </a:xfrm>
            <a:custGeom>
              <a:avLst/>
              <a:gdLst>
                <a:gd name="connsiteX0" fmla="*/ 1148640 w 1193885"/>
                <a:gd name="connsiteY0" fmla="*/ 44698 h 547993"/>
                <a:gd name="connsiteX1" fmla="*/ 673851 w 1193885"/>
                <a:gd name="connsiteY1" fmla="*/ 283656 h 547993"/>
                <a:gd name="connsiteX2" fmla="*/ 1807 w 1193885"/>
                <a:gd name="connsiteY2" fmla="*/ 364241 h 547993"/>
                <a:gd name="connsiteX3" fmla="*/ -177 w 1193885"/>
                <a:gd name="connsiteY3" fmla="*/ 353680 h 547993"/>
                <a:gd name="connsiteX4" fmla="*/ 668858 w 1193885"/>
                <a:gd name="connsiteY4" fmla="*/ 273407 h 547993"/>
                <a:gd name="connsiteX5" fmla="*/ 1186481 w 1193885"/>
                <a:gd name="connsiteY5" fmla="*/ -178 h 547993"/>
                <a:gd name="connsiteX6" fmla="*/ 1193708 w 1193885"/>
                <a:gd name="connsiteY6" fmla="*/ 8849 h 547993"/>
                <a:gd name="connsiteX7" fmla="*/ 1148640 w 1193885"/>
                <a:gd name="connsiteY7" fmla="*/ 44698 h 54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885" h="547993">
                  <a:moveTo>
                    <a:pt x="1148640" y="44698"/>
                  </a:moveTo>
                  <a:cubicBezTo>
                    <a:pt x="1017017" y="144387"/>
                    <a:pt x="755124" y="112894"/>
                    <a:pt x="673851" y="283656"/>
                  </a:cubicBezTo>
                  <a:cubicBezTo>
                    <a:pt x="427779" y="800680"/>
                    <a:pt x="217260" y="406833"/>
                    <a:pt x="1807" y="364241"/>
                  </a:cubicBezTo>
                  <a:lnTo>
                    <a:pt x="-177" y="353680"/>
                  </a:lnTo>
                  <a:cubicBezTo>
                    <a:pt x="215506" y="371569"/>
                    <a:pt x="446855" y="343813"/>
                    <a:pt x="668858" y="273407"/>
                  </a:cubicBezTo>
                  <a:cubicBezTo>
                    <a:pt x="869482" y="209787"/>
                    <a:pt x="1048477" y="115146"/>
                    <a:pt x="1186481" y="-178"/>
                  </a:cubicBezTo>
                  <a:lnTo>
                    <a:pt x="1193708" y="8849"/>
                  </a:lnTo>
                  <a:cubicBezTo>
                    <a:pt x="1179137" y="21032"/>
                    <a:pt x="1164115" y="32982"/>
                    <a:pt x="1148640" y="44698"/>
                  </a:cubicBezTo>
                  <a:close/>
                </a:path>
              </a:pathLst>
            </a:custGeom>
            <a:solidFill>
              <a:srgbClr val="F2F2F2"/>
            </a:solidFill>
            <a:ln w="4077" cap="flat">
              <a:noFill/>
              <a:prstDash val="solid"/>
              <a:miter/>
            </a:ln>
          </p:spPr>
          <p:txBody>
            <a:bodyPr rtlCol="0" anchor="ctr"/>
            <a:lstStyle/>
            <a:p>
              <a:endParaRPr lang="zh-CN" altLang="en-US"/>
            </a:p>
          </p:txBody>
        </p:sp>
        <p:sp>
          <p:nvSpPr>
            <p:cNvPr id="43" name="任意多边形: 形状 42"/>
            <p:cNvSpPr/>
            <p:nvPr/>
          </p:nvSpPr>
          <p:spPr>
            <a:xfrm>
              <a:off x="2177192" y="2414282"/>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0"/>
                    <a:pt x="0" y="46280"/>
                  </a:cubicBezTo>
                  <a:cubicBezTo>
                    <a:pt x="0" y="20720"/>
                    <a:pt x="15452" y="0"/>
                    <a:pt x="34513" y="0"/>
                  </a:cubicBezTo>
                  <a:cubicBezTo>
                    <a:pt x="53574" y="0"/>
                    <a:pt x="69027" y="20720"/>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44" name="任意多边形: 形状 43"/>
            <p:cNvSpPr/>
            <p:nvPr/>
          </p:nvSpPr>
          <p:spPr>
            <a:xfrm>
              <a:off x="3247640" y="2038399"/>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0"/>
                    <a:pt x="0" y="46280"/>
                  </a:cubicBezTo>
                  <a:cubicBezTo>
                    <a:pt x="0" y="20720"/>
                    <a:pt x="15452" y="0"/>
                    <a:pt x="34513" y="0"/>
                  </a:cubicBezTo>
                  <a:cubicBezTo>
                    <a:pt x="53574" y="0"/>
                    <a:pt x="69027" y="20720"/>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45" name="任意多边形: 形状 44"/>
            <p:cNvSpPr/>
            <p:nvPr/>
          </p:nvSpPr>
          <p:spPr>
            <a:xfrm>
              <a:off x="2505184" y="2666547"/>
              <a:ext cx="29156" cy="29614"/>
            </a:xfrm>
            <a:custGeom>
              <a:avLst/>
              <a:gdLst>
                <a:gd name="connsiteX0" fmla="*/ 22324 w 29156"/>
                <a:gd name="connsiteY0" fmla="*/ 26907 h 29614"/>
                <a:gd name="connsiteX1" fmla="*/ 6478 w 29156"/>
                <a:gd name="connsiteY1" fmla="*/ 2351 h 29614"/>
                <a:gd name="connsiteX2" fmla="*/ 22324 w 29156"/>
                <a:gd name="connsiteY2" fmla="*/ 26907 h 29614"/>
              </a:gdLst>
              <a:ahLst/>
              <a:cxnLst>
                <a:cxn ang="0">
                  <a:pos x="connsiteX0" y="connsiteY0"/>
                </a:cxn>
                <a:cxn ang="0">
                  <a:pos x="connsiteX1" y="connsiteY1"/>
                </a:cxn>
                <a:cxn ang="0">
                  <a:pos x="connsiteX2" y="connsiteY2"/>
                </a:cxn>
              </a:cxnLst>
              <a:rect l="l" t="t" r="r" b="b"/>
              <a:pathLst>
                <a:path w="29156" h="29614">
                  <a:moveTo>
                    <a:pt x="22324" y="26907"/>
                  </a:moveTo>
                  <a:cubicBezTo>
                    <a:pt x="6545" y="37420"/>
                    <a:pt x="-9604" y="12398"/>
                    <a:pt x="6478" y="2351"/>
                  </a:cubicBezTo>
                  <a:cubicBezTo>
                    <a:pt x="22256" y="-8161"/>
                    <a:pt x="38406" y="16862"/>
                    <a:pt x="22324" y="26907"/>
                  </a:cubicBezTo>
                  <a:close/>
                </a:path>
              </a:pathLst>
            </a:custGeom>
            <a:solidFill>
              <a:srgbClr val="E6E6E6"/>
            </a:solidFill>
            <a:ln w="4077" cap="flat">
              <a:noFill/>
              <a:prstDash val="solid"/>
              <a:miter/>
            </a:ln>
          </p:spPr>
          <p:txBody>
            <a:bodyPr rtlCol="0" anchor="ctr"/>
            <a:lstStyle/>
            <a:p>
              <a:endParaRPr lang="zh-CN" altLang="en-US"/>
            </a:p>
          </p:txBody>
        </p:sp>
        <p:sp>
          <p:nvSpPr>
            <p:cNvPr id="46" name="任意多边形: 形状 45"/>
            <p:cNvSpPr/>
            <p:nvPr/>
          </p:nvSpPr>
          <p:spPr>
            <a:xfrm>
              <a:off x="3089436" y="1845325"/>
              <a:ext cx="29156" cy="29614"/>
            </a:xfrm>
            <a:custGeom>
              <a:avLst/>
              <a:gdLst>
                <a:gd name="connsiteX0" fmla="*/ 22324 w 29156"/>
                <a:gd name="connsiteY0" fmla="*/ 26907 h 29614"/>
                <a:gd name="connsiteX1" fmla="*/ 6478 w 29156"/>
                <a:gd name="connsiteY1" fmla="*/ 2352 h 29614"/>
                <a:gd name="connsiteX2" fmla="*/ 22324 w 29156"/>
                <a:gd name="connsiteY2" fmla="*/ 26907 h 29614"/>
              </a:gdLst>
              <a:ahLst/>
              <a:cxnLst>
                <a:cxn ang="0">
                  <a:pos x="connsiteX0" y="connsiteY0"/>
                </a:cxn>
                <a:cxn ang="0">
                  <a:pos x="connsiteX1" y="connsiteY1"/>
                </a:cxn>
                <a:cxn ang="0">
                  <a:pos x="connsiteX2" y="connsiteY2"/>
                </a:cxn>
              </a:cxnLst>
              <a:rect l="l" t="t" r="r" b="b"/>
              <a:pathLst>
                <a:path w="29156" h="29614">
                  <a:moveTo>
                    <a:pt x="22324" y="26907"/>
                  </a:moveTo>
                  <a:cubicBezTo>
                    <a:pt x="6545" y="37420"/>
                    <a:pt x="-9604" y="12398"/>
                    <a:pt x="6478" y="2352"/>
                  </a:cubicBezTo>
                  <a:cubicBezTo>
                    <a:pt x="22256" y="-8161"/>
                    <a:pt x="38406" y="16861"/>
                    <a:pt x="22324" y="26907"/>
                  </a:cubicBezTo>
                  <a:close/>
                </a:path>
              </a:pathLst>
            </a:custGeom>
            <a:solidFill>
              <a:srgbClr val="E6E6E6"/>
            </a:solidFill>
            <a:ln w="4077" cap="flat">
              <a:noFill/>
              <a:prstDash val="solid"/>
              <a:miter/>
            </a:ln>
          </p:spPr>
          <p:txBody>
            <a:bodyPr rtlCol="0" anchor="ctr"/>
            <a:lstStyle/>
            <a:p>
              <a:endParaRPr lang="zh-CN" altLang="en-US"/>
            </a:p>
          </p:txBody>
        </p:sp>
        <p:sp>
          <p:nvSpPr>
            <p:cNvPr id="47" name="任意多边形: 形状 46"/>
            <p:cNvSpPr/>
            <p:nvPr/>
          </p:nvSpPr>
          <p:spPr>
            <a:xfrm>
              <a:off x="3428032" y="2345597"/>
              <a:ext cx="28240" cy="28244"/>
            </a:xfrm>
            <a:custGeom>
              <a:avLst/>
              <a:gdLst>
                <a:gd name="connsiteX0" fmla="*/ 28240 w 28240"/>
                <a:gd name="connsiteY0" fmla="*/ 13712 h 28244"/>
                <a:gd name="connsiteX1" fmla="*/ 18202 w 28240"/>
                <a:gd name="connsiteY1" fmla="*/ 11509 h 28244"/>
                <a:gd name="connsiteX2" fmla="*/ 20400 w 28240"/>
                <a:gd name="connsiteY2" fmla="*/ 1467 h 28244"/>
                <a:gd name="connsiteX3" fmla="*/ 13707 w 28240"/>
                <a:gd name="connsiteY3" fmla="*/ 0 h 28244"/>
                <a:gd name="connsiteX4" fmla="*/ 11505 w 28240"/>
                <a:gd name="connsiteY4" fmla="*/ 10043 h 28244"/>
                <a:gd name="connsiteX5" fmla="*/ 1467 w 28240"/>
                <a:gd name="connsiteY5" fmla="*/ 7844 h 28244"/>
                <a:gd name="connsiteX6" fmla="*/ 0 w 28240"/>
                <a:gd name="connsiteY6" fmla="*/ 14537 h 28244"/>
                <a:gd name="connsiteX7" fmla="*/ 10039 w 28240"/>
                <a:gd name="connsiteY7" fmla="*/ 16739 h 28244"/>
                <a:gd name="connsiteX8" fmla="*/ 7840 w 28240"/>
                <a:gd name="connsiteY8" fmla="*/ 26778 h 28244"/>
                <a:gd name="connsiteX9" fmla="*/ 14533 w 28240"/>
                <a:gd name="connsiteY9" fmla="*/ 28244 h 28244"/>
                <a:gd name="connsiteX10" fmla="*/ 16735 w 28240"/>
                <a:gd name="connsiteY10" fmla="*/ 18202 h 28244"/>
                <a:gd name="connsiteX11" fmla="*/ 26774 w 28240"/>
                <a:gd name="connsiteY11" fmla="*/ 20404 h 28244"/>
                <a:gd name="connsiteX12" fmla="*/ 28240 w 28240"/>
                <a:gd name="connsiteY12" fmla="*/ 13712 h 2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40" h="28244">
                  <a:moveTo>
                    <a:pt x="28240" y="13712"/>
                  </a:moveTo>
                  <a:lnTo>
                    <a:pt x="18202" y="11509"/>
                  </a:lnTo>
                  <a:lnTo>
                    <a:pt x="20400" y="1467"/>
                  </a:lnTo>
                  <a:lnTo>
                    <a:pt x="13707" y="0"/>
                  </a:lnTo>
                  <a:lnTo>
                    <a:pt x="11505" y="10043"/>
                  </a:lnTo>
                  <a:lnTo>
                    <a:pt x="1467" y="7844"/>
                  </a:lnTo>
                  <a:lnTo>
                    <a:pt x="0" y="14537"/>
                  </a:lnTo>
                  <a:lnTo>
                    <a:pt x="10039" y="16739"/>
                  </a:lnTo>
                  <a:lnTo>
                    <a:pt x="7840" y="26778"/>
                  </a:lnTo>
                  <a:lnTo>
                    <a:pt x="14533" y="28244"/>
                  </a:lnTo>
                  <a:lnTo>
                    <a:pt x="16735" y="18202"/>
                  </a:lnTo>
                  <a:lnTo>
                    <a:pt x="26774" y="20404"/>
                  </a:lnTo>
                  <a:lnTo>
                    <a:pt x="28240" y="13712"/>
                  </a:lnTo>
                  <a:close/>
                </a:path>
              </a:pathLst>
            </a:custGeom>
            <a:solidFill>
              <a:srgbClr val="E6E6E6"/>
            </a:solidFill>
            <a:ln w="4077" cap="flat">
              <a:noFill/>
              <a:prstDash val="solid"/>
              <a:miter/>
            </a:ln>
          </p:spPr>
          <p:txBody>
            <a:bodyPr rtlCol="0" anchor="ctr"/>
            <a:lstStyle/>
            <a:p>
              <a:endParaRPr lang="zh-CN" altLang="en-US"/>
            </a:p>
          </p:txBody>
        </p:sp>
        <p:sp>
          <p:nvSpPr>
            <p:cNvPr id="48" name="任意多边形: 形状 47"/>
            <p:cNvSpPr/>
            <p:nvPr/>
          </p:nvSpPr>
          <p:spPr>
            <a:xfrm>
              <a:off x="2492393" y="1935353"/>
              <a:ext cx="87452" cy="87452"/>
            </a:xfrm>
            <a:custGeom>
              <a:avLst/>
              <a:gdLst>
                <a:gd name="connsiteX0" fmla="*/ 87453 w 87452"/>
                <a:gd name="connsiteY0" fmla="*/ 43726 h 87452"/>
                <a:gd name="connsiteX1" fmla="*/ 43726 w 87452"/>
                <a:gd name="connsiteY1" fmla="*/ 87453 h 87452"/>
                <a:gd name="connsiteX2" fmla="*/ 0 w 87452"/>
                <a:gd name="connsiteY2" fmla="*/ 43726 h 87452"/>
                <a:gd name="connsiteX3" fmla="*/ 43726 w 87452"/>
                <a:gd name="connsiteY3" fmla="*/ 0 h 87452"/>
                <a:gd name="connsiteX4" fmla="*/ 87453 w 87452"/>
                <a:gd name="connsiteY4" fmla="*/ 43726 h 8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2" h="87452">
                  <a:moveTo>
                    <a:pt x="87453" y="43726"/>
                  </a:moveTo>
                  <a:cubicBezTo>
                    <a:pt x="87453" y="67876"/>
                    <a:pt x="67876" y="87453"/>
                    <a:pt x="43726" y="87453"/>
                  </a:cubicBezTo>
                  <a:cubicBezTo>
                    <a:pt x="19577" y="87453"/>
                    <a:pt x="0" y="67876"/>
                    <a:pt x="0" y="43726"/>
                  </a:cubicBezTo>
                  <a:cubicBezTo>
                    <a:pt x="0" y="19577"/>
                    <a:pt x="19577" y="0"/>
                    <a:pt x="43726" y="0"/>
                  </a:cubicBezTo>
                  <a:cubicBezTo>
                    <a:pt x="67876" y="0"/>
                    <a:pt x="87453" y="19577"/>
                    <a:pt x="87453" y="43726"/>
                  </a:cubicBezTo>
                  <a:close/>
                </a:path>
              </a:pathLst>
            </a:custGeom>
            <a:solidFill>
              <a:srgbClr val="497568"/>
            </a:solidFill>
            <a:ln w="4077" cap="flat">
              <a:noFill/>
              <a:prstDash val="solid"/>
              <a:miter/>
            </a:ln>
          </p:spPr>
          <p:txBody>
            <a:bodyPr rtlCol="0" anchor="ctr"/>
            <a:lstStyle/>
            <a:p>
              <a:endParaRPr lang="zh-CN" altLang="en-US"/>
            </a:p>
          </p:txBody>
        </p:sp>
        <p:sp>
          <p:nvSpPr>
            <p:cNvPr id="49" name="任意多边形: 形状 48"/>
            <p:cNvSpPr/>
            <p:nvPr/>
          </p:nvSpPr>
          <p:spPr>
            <a:xfrm>
              <a:off x="2769989" y="1923716"/>
              <a:ext cx="180055" cy="180167"/>
            </a:xfrm>
            <a:custGeom>
              <a:avLst/>
              <a:gdLst>
                <a:gd name="connsiteX0" fmla="*/ 85784 w 180055"/>
                <a:gd name="connsiteY0" fmla="*/ -162 h 180167"/>
                <a:gd name="connsiteX1" fmla="*/ -161 w 180055"/>
                <a:gd name="connsiteY1" fmla="*/ 119760 h 180167"/>
                <a:gd name="connsiteX2" fmla="*/ 1502 w 180055"/>
                <a:gd name="connsiteY2" fmla="*/ 179990 h 180167"/>
                <a:gd name="connsiteX3" fmla="*/ 179879 w 180055"/>
                <a:gd name="connsiteY3" fmla="*/ 175064 h 180167"/>
                <a:gd name="connsiteX4" fmla="*/ 178216 w 180055"/>
                <a:gd name="connsiteY4" fmla="*/ 114835 h 180167"/>
                <a:gd name="connsiteX5" fmla="*/ 85784 w 180055"/>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5"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50" name="任意多边形: 形状 49"/>
            <p:cNvSpPr/>
            <p:nvPr/>
          </p:nvSpPr>
          <p:spPr>
            <a:xfrm>
              <a:off x="2834993" y="4064113"/>
              <a:ext cx="171628" cy="142633"/>
            </a:xfrm>
            <a:custGeom>
              <a:avLst/>
              <a:gdLst>
                <a:gd name="connsiteX0" fmla="*/ 126995 w 171628"/>
                <a:gd name="connsiteY0" fmla="*/ 140144 h 142633"/>
                <a:gd name="connsiteX1" fmla="*/ 45968 w 171628"/>
                <a:gd name="connsiteY1" fmla="*/ 142382 h 142633"/>
                <a:gd name="connsiteX2" fmla="*/ 11297 w 171628"/>
                <a:gd name="connsiteY2" fmla="*/ 132662 h 142633"/>
                <a:gd name="connsiteX3" fmla="*/ 231 w 171628"/>
                <a:gd name="connsiteY3" fmla="*/ 108383 h 142633"/>
                <a:gd name="connsiteX4" fmla="*/ 16176 w 171628"/>
                <a:gd name="connsiteY4" fmla="*/ 28251 h 142633"/>
                <a:gd name="connsiteX5" fmla="*/ 60220 w 171628"/>
                <a:gd name="connsiteY5" fmla="*/ 1085 h 142633"/>
                <a:gd name="connsiteX6" fmla="*/ 104968 w 171628"/>
                <a:gd name="connsiteY6" fmla="*/ -151 h 142633"/>
                <a:gd name="connsiteX7" fmla="*/ 150444 w 171628"/>
                <a:gd name="connsiteY7" fmla="*/ 24544 h 142633"/>
                <a:gd name="connsiteX8" fmla="*/ 170786 w 171628"/>
                <a:gd name="connsiteY8" fmla="*/ 103673 h 142633"/>
                <a:gd name="connsiteX9" fmla="*/ 161076 w 171628"/>
                <a:gd name="connsiteY9" fmla="*/ 128526 h 142633"/>
                <a:gd name="connsiteX10" fmla="*/ 126995 w 171628"/>
                <a:gd name="connsiteY10" fmla="*/ 140144 h 1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3">
                  <a:moveTo>
                    <a:pt x="126995" y="140144"/>
                  </a:moveTo>
                  <a:lnTo>
                    <a:pt x="45968" y="142382"/>
                  </a:lnTo>
                  <a:cubicBezTo>
                    <a:pt x="33659" y="143015"/>
                    <a:pt x="21483" y="139601"/>
                    <a:pt x="11297" y="132662"/>
                  </a:cubicBezTo>
                  <a:cubicBezTo>
                    <a:pt x="2498" y="126117"/>
                    <a:pt x="-1539" y="117269"/>
                    <a:pt x="231" y="108383"/>
                  </a:cubicBezTo>
                  <a:lnTo>
                    <a:pt x="16176" y="28251"/>
                  </a:lnTo>
                  <a:cubicBezTo>
                    <a:pt x="19181" y="13134"/>
                    <a:pt x="37706" y="1706"/>
                    <a:pt x="60220" y="1085"/>
                  </a:cubicBezTo>
                  <a:lnTo>
                    <a:pt x="104968" y="-151"/>
                  </a:lnTo>
                  <a:cubicBezTo>
                    <a:pt x="127482" y="-773"/>
                    <a:pt x="146609" y="9615"/>
                    <a:pt x="150444" y="24544"/>
                  </a:cubicBezTo>
                  <a:lnTo>
                    <a:pt x="170786" y="103673"/>
                  </a:lnTo>
                  <a:cubicBezTo>
                    <a:pt x="173043" y="112448"/>
                    <a:pt x="169501" y="121505"/>
                    <a:pt x="161076" y="128526"/>
                  </a:cubicBezTo>
                  <a:cubicBezTo>
                    <a:pt x="151290" y="136016"/>
                    <a:pt x="139320" y="140097"/>
                    <a:pt x="126995" y="140144"/>
                  </a:cubicBezTo>
                  <a:close/>
                </a:path>
              </a:pathLst>
            </a:custGeom>
            <a:solidFill>
              <a:srgbClr val="3F3D56"/>
            </a:solidFill>
            <a:ln w="4077" cap="flat">
              <a:noFill/>
              <a:prstDash val="solid"/>
              <a:miter/>
            </a:ln>
          </p:spPr>
          <p:txBody>
            <a:bodyPr rtlCol="0" anchor="ctr"/>
            <a:lstStyle/>
            <a:p>
              <a:endParaRPr lang="zh-CN" altLang="en-US"/>
            </a:p>
          </p:txBody>
        </p:sp>
        <p:sp>
          <p:nvSpPr>
            <p:cNvPr id="51" name="任意多边形: 形状 50"/>
            <p:cNvSpPr/>
            <p:nvPr/>
          </p:nvSpPr>
          <p:spPr>
            <a:xfrm rot="21505095">
              <a:off x="2759741" y="2310448"/>
              <a:ext cx="263419" cy="1797764"/>
            </a:xfrm>
            <a:custGeom>
              <a:avLst/>
              <a:gdLst>
                <a:gd name="connsiteX0" fmla="*/ -177 w 263419"/>
                <a:gd name="connsiteY0" fmla="*/ -178 h 1797764"/>
                <a:gd name="connsiteX1" fmla="*/ 263242 w 263419"/>
                <a:gd name="connsiteY1" fmla="*/ -178 h 1797764"/>
                <a:gd name="connsiteX2" fmla="*/ 263242 w 263419"/>
                <a:gd name="connsiteY2" fmla="*/ 1797587 h 1797764"/>
                <a:gd name="connsiteX3" fmla="*/ -177 w 263419"/>
                <a:gd name="connsiteY3" fmla="*/ 1797587 h 1797764"/>
              </a:gdLst>
              <a:ahLst/>
              <a:cxnLst>
                <a:cxn ang="0">
                  <a:pos x="connsiteX0" y="connsiteY0"/>
                </a:cxn>
                <a:cxn ang="0">
                  <a:pos x="connsiteX1" y="connsiteY1"/>
                </a:cxn>
                <a:cxn ang="0">
                  <a:pos x="connsiteX2" y="connsiteY2"/>
                </a:cxn>
                <a:cxn ang="0">
                  <a:pos x="connsiteX3" y="connsiteY3"/>
                </a:cxn>
              </a:cxnLst>
              <a:rect l="l" t="t" r="r" b="b"/>
              <a:pathLst>
                <a:path w="263419" h="1797764">
                  <a:moveTo>
                    <a:pt x="-177" y="-178"/>
                  </a:moveTo>
                  <a:lnTo>
                    <a:pt x="263242" y="-178"/>
                  </a:lnTo>
                  <a:lnTo>
                    <a:pt x="263242" y="1797587"/>
                  </a:lnTo>
                  <a:lnTo>
                    <a:pt x="-177" y="1797587"/>
                  </a:lnTo>
                  <a:close/>
                </a:path>
              </a:pathLst>
            </a:custGeom>
            <a:solidFill>
              <a:srgbClr val="E6E6E6"/>
            </a:solidFill>
            <a:ln w="4077" cap="flat">
              <a:noFill/>
              <a:prstDash val="solid"/>
              <a:miter/>
            </a:ln>
          </p:spPr>
          <p:txBody>
            <a:bodyPr rtlCol="0" anchor="ctr"/>
            <a:lstStyle/>
            <a:p>
              <a:endParaRPr lang="zh-CN" altLang="en-US"/>
            </a:p>
          </p:txBody>
        </p:sp>
        <p:sp>
          <p:nvSpPr>
            <p:cNvPr id="52" name="任意多边形: 形状 51"/>
            <p:cNvSpPr/>
            <p:nvPr/>
          </p:nvSpPr>
          <p:spPr>
            <a:xfrm>
              <a:off x="2891688" y="3111850"/>
              <a:ext cx="33633" cy="1006160"/>
            </a:xfrm>
            <a:custGeom>
              <a:avLst/>
              <a:gdLst>
                <a:gd name="connsiteX0" fmla="*/ 1246 w 33633"/>
                <a:gd name="connsiteY0" fmla="*/ 65199 h 1006160"/>
                <a:gd name="connsiteX1" fmla="*/ 0 w 33633"/>
                <a:gd name="connsiteY1" fmla="*/ 421 h 1006160"/>
                <a:gd name="connsiteX2" fmla="*/ 16988 w 33633"/>
                <a:gd name="connsiteY2" fmla="*/ 0 h 1006160"/>
                <a:gd name="connsiteX3" fmla="*/ 18234 w 33633"/>
                <a:gd name="connsiteY3" fmla="*/ 64570 h 1006160"/>
                <a:gd name="connsiteX4" fmla="*/ 33633 w 33633"/>
                <a:gd name="connsiteY4" fmla="*/ 1005690 h 1006160"/>
                <a:gd name="connsiteX5" fmla="*/ 16641 w 33633"/>
                <a:gd name="connsiteY5" fmla="*/ 1006160 h 100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0">
                  <a:moveTo>
                    <a:pt x="1246" y="65199"/>
                  </a:moveTo>
                  <a:lnTo>
                    <a:pt x="0" y="421"/>
                  </a:lnTo>
                  <a:lnTo>
                    <a:pt x="16988" y="0"/>
                  </a:lnTo>
                  <a:lnTo>
                    <a:pt x="18234" y="64570"/>
                  </a:lnTo>
                  <a:lnTo>
                    <a:pt x="33633" y="1005690"/>
                  </a:lnTo>
                  <a:lnTo>
                    <a:pt x="16641" y="1006160"/>
                  </a:lnTo>
                </a:path>
              </a:pathLst>
            </a:custGeom>
            <a:solidFill>
              <a:srgbClr val="3F3D56"/>
            </a:solidFill>
            <a:ln w="4077" cap="flat">
              <a:noFill/>
              <a:prstDash val="solid"/>
              <a:miter/>
            </a:ln>
          </p:spPr>
          <p:txBody>
            <a:bodyPr rtlCol="0" anchor="ctr"/>
            <a:lstStyle/>
            <a:p>
              <a:endParaRPr lang="zh-CN" altLang="en-US"/>
            </a:p>
          </p:txBody>
        </p:sp>
        <p:sp>
          <p:nvSpPr>
            <p:cNvPr id="53" name="任意多边形: 形状 52"/>
            <p:cNvSpPr/>
            <p:nvPr/>
          </p:nvSpPr>
          <p:spPr>
            <a:xfrm>
              <a:off x="2691412" y="2175545"/>
              <a:ext cx="358728" cy="305932"/>
            </a:xfrm>
            <a:custGeom>
              <a:avLst/>
              <a:gdLst>
                <a:gd name="connsiteX0" fmla="*/ 358551 w 358728"/>
                <a:gd name="connsiteY0" fmla="*/ 295903 h 305932"/>
                <a:gd name="connsiteX1" fmla="*/ 1765 w 358728"/>
                <a:gd name="connsiteY1" fmla="*/ 305755 h 305932"/>
                <a:gd name="connsiteX2" fmla="*/ 35711 w 358728"/>
                <a:gd name="connsiteY2" fmla="*/ 53455 h 305932"/>
                <a:gd name="connsiteX3" fmla="*/ 44513 w 358728"/>
                <a:gd name="connsiteY3" fmla="*/ 6625 h 305932"/>
                <a:gd name="connsiteX4" fmla="*/ 290865 w 358728"/>
                <a:gd name="connsiteY4" fmla="*/ -178 h 305932"/>
                <a:gd name="connsiteX5" fmla="*/ 303755 w 358728"/>
                <a:gd name="connsiteY5" fmla="*/ 45464 h 305932"/>
                <a:gd name="connsiteX6" fmla="*/ 358551 w 358728"/>
                <a:gd name="connsiteY6" fmla="*/ 295903 h 30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728" h="305932">
                  <a:moveTo>
                    <a:pt x="358551" y="295903"/>
                  </a:moveTo>
                  <a:lnTo>
                    <a:pt x="1765" y="305755"/>
                  </a:lnTo>
                  <a:cubicBezTo>
                    <a:pt x="-4455" y="268153"/>
                    <a:pt x="3592" y="92687"/>
                    <a:pt x="35711" y="53455"/>
                  </a:cubicBezTo>
                  <a:lnTo>
                    <a:pt x="44513" y="6625"/>
                  </a:lnTo>
                  <a:lnTo>
                    <a:pt x="290865" y="-178"/>
                  </a:lnTo>
                  <a:lnTo>
                    <a:pt x="303755" y="45464"/>
                  </a:lnTo>
                  <a:cubicBezTo>
                    <a:pt x="339131" y="75567"/>
                    <a:pt x="357373" y="251509"/>
                    <a:pt x="358551" y="295903"/>
                  </a:cubicBezTo>
                  <a:close/>
                </a:path>
              </a:pathLst>
            </a:custGeom>
            <a:solidFill>
              <a:srgbClr val="E6E6E6"/>
            </a:solidFill>
            <a:ln w="4077" cap="flat">
              <a:noFill/>
              <a:prstDash val="solid"/>
              <a:miter/>
            </a:ln>
          </p:spPr>
          <p:txBody>
            <a:bodyPr rtlCol="0" anchor="ctr"/>
            <a:lstStyle/>
            <a:p>
              <a:endParaRPr lang="zh-CN" altLang="en-US"/>
            </a:p>
          </p:txBody>
        </p:sp>
        <p:sp>
          <p:nvSpPr>
            <p:cNvPr id="54" name="任意多边形: 形状 53"/>
            <p:cNvSpPr/>
            <p:nvPr/>
          </p:nvSpPr>
          <p:spPr>
            <a:xfrm>
              <a:off x="2718712" y="2038828"/>
              <a:ext cx="288211" cy="149273"/>
            </a:xfrm>
            <a:custGeom>
              <a:avLst/>
              <a:gdLst>
                <a:gd name="connsiteX0" fmla="*/ 271353 w 288211"/>
                <a:gd name="connsiteY0" fmla="*/ 142066 h 149273"/>
                <a:gd name="connsiteX1" fmla="*/ 17131 w 288211"/>
                <a:gd name="connsiteY1" fmla="*/ 149086 h 149273"/>
                <a:gd name="connsiteX2" fmla="*/ -175 w 288211"/>
                <a:gd name="connsiteY2" fmla="*/ 138081 h 149273"/>
                <a:gd name="connsiteX3" fmla="*/ 220 w 288211"/>
                <a:gd name="connsiteY3" fmla="*/ 135391 h 149273"/>
                <a:gd name="connsiteX4" fmla="*/ 39708 w 288211"/>
                <a:gd name="connsiteY4" fmla="*/ 13739 h 149273"/>
                <a:gd name="connsiteX5" fmla="*/ 55986 w 288211"/>
                <a:gd name="connsiteY5" fmla="*/ 4487 h 149273"/>
                <a:gd name="connsiteX6" fmla="*/ 224580 w 288211"/>
                <a:gd name="connsiteY6" fmla="*/ -168 h 149273"/>
                <a:gd name="connsiteX7" fmla="*/ 241343 w 288211"/>
                <a:gd name="connsiteY7" fmla="*/ 8172 h 149273"/>
                <a:gd name="connsiteX8" fmla="*/ 287484 w 288211"/>
                <a:gd name="connsiteY8" fmla="*/ 127459 h 149273"/>
                <a:gd name="connsiteX9" fmla="*/ 275311 w 288211"/>
                <a:gd name="connsiteY9" fmla="*/ 141640 h 149273"/>
                <a:gd name="connsiteX10" fmla="*/ 271353 w 288211"/>
                <a:gd name="connsiteY10" fmla="*/ 142066 h 1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211" h="149273">
                  <a:moveTo>
                    <a:pt x="271353" y="142066"/>
                  </a:moveTo>
                  <a:lnTo>
                    <a:pt x="17131" y="149086"/>
                  </a:lnTo>
                  <a:cubicBezTo>
                    <a:pt x="7748" y="149345"/>
                    <a:pt x="0" y="144418"/>
                    <a:pt x="-175" y="138081"/>
                  </a:cubicBezTo>
                  <a:cubicBezTo>
                    <a:pt x="-198" y="137169"/>
                    <a:pt x="-64" y="136259"/>
                    <a:pt x="220" y="135391"/>
                  </a:cubicBezTo>
                  <a:lnTo>
                    <a:pt x="39708" y="13739"/>
                  </a:lnTo>
                  <a:cubicBezTo>
                    <a:pt x="41399" y="8530"/>
                    <a:pt x="48130" y="4704"/>
                    <a:pt x="55986" y="4487"/>
                  </a:cubicBezTo>
                  <a:lnTo>
                    <a:pt x="224580" y="-168"/>
                  </a:lnTo>
                  <a:cubicBezTo>
                    <a:pt x="232436" y="-385"/>
                    <a:pt x="239368" y="3064"/>
                    <a:pt x="241343" y="8172"/>
                  </a:cubicBezTo>
                  <a:lnTo>
                    <a:pt x="287484" y="127459"/>
                  </a:lnTo>
                  <a:cubicBezTo>
                    <a:pt x="289844" y="133560"/>
                    <a:pt x="284394" y="139909"/>
                    <a:pt x="275311" y="141640"/>
                  </a:cubicBezTo>
                  <a:cubicBezTo>
                    <a:pt x="274005" y="141887"/>
                    <a:pt x="272682" y="142030"/>
                    <a:pt x="271353" y="142066"/>
                  </a:cubicBezTo>
                  <a:close/>
                </a:path>
              </a:pathLst>
            </a:custGeom>
            <a:solidFill>
              <a:srgbClr val="E6E6E6"/>
            </a:solidFill>
            <a:ln w="4077" cap="flat">
              <a:noFill/>
              <a:prstDash val="solid"/>
              <a:miter/>
            </a:ln>
          </p:spPr>
          <p:txBody>
            <a:bodyPr rtlCol="0" anchor="ctr"/>
            <a:lstStyle/>
            <a:p>
              <a:endParaRPr lang="zh-CN" altLang="en-US"/>
            </a:p>
          </p:txBody>
        </p:sp>
        <p:sp>
          <p:nvSpPr>
            <p:cNvPr id="55" name="任意多边形: 形状 54"/>
            <p:cNvSpPr/>
            <p:nvPr/>
          </p:nvSpPr>
          <p:spPr>
            <a:xfrm>
              <a:off x="2735674" y="2780596"/>
              <a:ext cx="298666" cy="391074"/>
            </a:xfrm>
            <a:custGeom>
              <a:avLst/>
              <a:gdLst>
                <a:gd name="connsiteX0" fmla="*/ 25247 w 298666"/>
                <a:gd name="connsiteY0" fmla="*/ 388012 h 391074"/>
                <a:gd name="connsiteX1" fmla="*/ 18788 w 298666"/>
                <a:gd name="connsiteY1" fmla="*/ 384273 h 391074"/>
                <a:gd name="connsiteX2" fmla="*/ 9068 w 298666"/>
                <a:gd name="connsiteY2" fmla="*/ 366617 h 391074"/>
                <a:gd name="connsiteX3" fmla="*/ -169 w 298666"/>
                <a:gd name="connsiteY3" fmla="*/ 32091 h 391074"/>
                <a:gd name="connsiteX4" fmla="*/ 30055 w 298666"/>
                <a:gd name="connsiteY4" fmla="*/ 6123 h 391074"/>
                <a:gd name="connsiteX5" fmla="*/ 257641 w 298666"/>
                <a:gd name="connsiteY5" fmla="*/ -163 h 391074"/>
                <a:gd name="connsiteX6" fmla="*/ 289252 w 298666"/>
                <a:gd name="connsiteY6" fmla="*/ 24099 h 391074"/>
                <a:gd name="connsiteX7" fmla="*/ 298489 w 298666"/>
                <a:gd name="connsiteY7" fmla="*/ 358626 h 391074"/>
                <a:gd name="connsiteX8" fmla="*/ 289758 w 298666"/>
                <a:gd name="connsiteY8" fmla="*/ 376791 h 391074"/>
                <a:gd name="connsiteX9" fmla="*/ 268262 w 298666"/>
                <a:gd name="connsiteY9" fmla="*/ 384594 h 391074"/>
                <a:gd name="connsiteX10" fmla="*/ 40680 w 298666"/>
                <a:gd name="connsiteY10" fmla="*/ 390876 h 391074"/>
                <a:gd name="connsiteX11" fmla="*/ 25247 w 298666"/>
                <a:gd name="connsiteY11" fmla="*/ 388012 h 39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66" h="391074">
                  <a:moveTo>
                    <a:pt x="25247" y="388012"/>
                  </a:moveTo>
                  <a:cubicBezTo>
                    <a:pt x="22952" y="387029"/>
                    <a:pt x="20784" y="385774"/>
                    <a:pt x="18788" y="384273"/>
                  </a:cubicBezTo>
                  <a:cubicBezTo>
                    <a:pt x="12993" y="380207"/>
                    <a:pt x="9404" y="373689"/>
                    <a:pt x="9068" y="366617"/>
                  </a:cubicBezTo>
                  <a:lnTo>
                    <a:pt x="-169" y="32091"/>
                  </a:lnTo>
                  <a:cubicBezTo>
                    <a:pt x="-550" y="18243"/>
                    <a:pt x="13009" y="6594"/>
                    <a:pt x="30055" y="6123"/>
                  </a:cubicBezTo>
                  <a:lnTo>
                    <a:pt x="257641" y="-163"/>
                  </a:lnTo>
                  <a:cubicBezTo>
                    <a:pt x="274690" y="-637"/>
                    <a:pt x="288867" y="10251"/>
                    <a:pt x="289252" y="24099"/>
                  </a:cubicBezTo>
                  <a:lnTo>
                    <a:pt x="298489" y="358626"/>
                  </a:lnTo>
                  <a:cubicBezTo>
                    <a:pt x="298544" y="365706"/>
                    <a:pt x="295321" y="372412"/>
                    <a:pt x="289758" y="376791"/>
                  </a:cubicBezTo>
                  <a:cubicBezTo>
                    <a:pt x="283678" y="381743"/>
                    <a:pt x="276102" y="384493"/>
                    <a:pt x="268262" y="384594"/>
                  </a:cubicBezTo>
                  <a:lnTo>
                    <a:pt x="40680" y="390876"/>
                  </a:lnTo>
                  <a:cubicBezTo>
                    <a:pt x="35389" y="391054"/>
                    <a:pt x="30122" y="390076"/>
                    <a:pt x="25247" y="388012"/>
                  </a:cubicBezTo>
                  <a:close/>
                </a:path>
              </a:pathLst>
            </a:custGeom>
            <a:solidFill>
              <a:srgbClr val="3F3D56"/>
            </a:solidFill>
            <a:ln w="4077" cap="flat">
              <a:noFill/>
              <a:prstDash val="solid"/>
              <a:miter/>
            </a:ln>
          </p:spPr>
          <p:txBody>
            <a:bodyPr rtlCol="0" anchor="ctr"/>
            <a:lstStyle/>
            <a:p>
              <a:endParaRPr lang="zh-CN" altLang="en-US"/>
            </a:p>
          </p:txBody>
        </p:sp>
        <p:sp>
          <p:nvSpPr>
            <p:cNvPr id="56" name="任意多边形: 形状 55"/>
            <p:cNvSpPr/>
            <p:nvPr/>
          </p:nvSpPr>
          <p:spPr>
            <a:xfrm>
              <a:off x="2801439" y="2082995"/>
              <a:ext cx="131315" cy="78687"/>
            </a:xfrm>
            <a:custGeom>
              <a:avLst/>
              <a:gdLst>
                <a:gd name="connsiteX0" fmla="*/ 105147 w 131315"/>
                <a:gd name="connsiteY0" fmla="*/ 76370 h 78687"/>
                <a:gd name="connsiteX1" fmla="*/ 27927 w 131315"/>
                <a:gd name="connsiteY1" fmla="*/ 78502 h 78687"/>
                <a:gd name="connsiteX2" fmla="*/ -156 w 131315"/>
                <a:gd name="connsiteY2" fmla="*/ 40979 h 78687"/>
                <a:gd name="connsiteX3" fmla="*/ 25814 w 131315"/>
                <a:gd name="connsiteY3" fmla="*/ 1962 h 78687"/>
                <a:gd name="connsiteX4" fmla="*/ 103034 w 131315"/>
                <a:gd name="connsiteY4" fmla="*/ -170 h 78687"/>
                <a:gd name="connsiteX5" fmla="*/ 131117 w 131315"/>
                <a:gd name="connsiteY5" fmla="*/ 37354 h 78687"/>
                <a:gd name="connsiteX6" fmla="*/ 105147 w 131315"/>
                <a:gd name="connsiteY6" fmla="*/ 76370 h 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15" h="78687">
                  <a:moveTo>
                    <a:pt x="105147" y="76370"/>
                  </a:moveTo>
                  <a:lnTo>
                    <a:pt x="27927" y="78502"/>
                  </a:lnTo>
                  <a:cubicBezTo>
                    <a:pt x="13026" y="78914"/>
                    <a:pt x="426" y="62078"/>
                    <a:pt x="-156" y="40979"/>
                  </a:cubicBezTo>
                  <a:cubicBezTo>
                    <a:pt x="-739" y="19879"/>
                    <a:pt x="10913" y="2374"/>
                    <a:pt x="25814" y="1962"/>
                  </a:cubicBezTo>
                  <a:lnTo>
                    <a:pt x="103034" y="-170"/>
                  </a:lnTo>
                  <a:cubicBezTo>
                    <a:pt x="117935" y="-582"/>
                    <a:pt x="130535" y="16254"/>
                    <a:pt x="131117" y="37354"/>
                  </a:cubicBezTo>
                  <a:cubicBezTo>
                    <a:pt x="131700" y="58453"/>
                    <a:pt x="120048" y="75959"/>
                    <a:pt x="105147" y="76370"/>
                  </a:cubicBezTo>
                  <a:close/>
                </a:path>
              </a:pathLst>
            </a:custGeom>
            <a:solidFill>
              <a:srgbClr val="9ABEAF"/>
            </a:solidFill>
            <a:ln w="4077" cap="flat">
              <a:noFill/>
              <a:prstDash val="solid"/>
              <a:miter/>
            </a:ln>
          </p:spPr>
          <p:txBody>
            <a:bodyPr rtlCol="0" anchor="ctr"/>
            <a:lstStyle/>
            <a:p>
              <a:endParaRPr lang="zh-CN" altLang="en-US"/>
            </a:p>
          </p:txBody>
        </p:sp>
        <p:sp>
          <p:nvSpPr>
            <p:cNvPr id="57" name="任意多边形: 形状 56"/>
            <p:cNvSpPr/>
            <p:nvPr/>
          </p:nvSpPr>
          <p:spPr>
            <a:xfrm>
              <a:off x="4442932" y="3377226"/>
              <a:ext cx="330940" cy="831781"/>
            </a:xfrm>
            <a:custGeom>
              <a:avLst/>
              <a:gdLst>
                <a:gd name="connsiteX0" fmla="*/ 288956 w 330940"/>
                <a:gd name="connsiteY0" fmla="*/ 766233 h 831781"/>
                <a:gd name="connsiteX1" fmla="*/ 199071 w 330940"/>
                <a:gd name="connsiteY1" fmla="*/ 766233 h 831781"/>
                <a:gd name="connsiteX2" fmla="*/ 199071 w 330940"/>
                <a:gd name="connsiteY2" fmla="*/ 113025 h 831781"/>
                <a:gd name="connsiteX3" fmla="*/ 330763 w 330940"/>
                <a:gd name="connsiteY3" fmla="*/ 57022 h 831781"/>
                <a:gd name="connsiteX4" fmla="*/ 165293 w 330940"/>
                <a:gd name="connsiteY4" fmla="*/ -178 h 831781"/>
                <a:gd name="connsiteX5" fmla="*/ -177 w 330940"/>
                <a:gd name="connsiteY5" fmla="*/ 57022 h 831781"/>
                <a:gd name="connsiteX6" fmla="*/ 133700 w 330940"/>
                <a:gd name="connsiteY6" fmla="*/ 113168 h 831781"/>
                <a:gd name="connsiteX7" fmla="*/ 133700 w 330940"/>
                <a:gd name="connsiteY7" fmla="*/ 766233 h 831781"/>
                <a:gd name="connsiteX8" fmla="*/ 43815 w 330940"/>
                <a:gd name="connsiteY8" fmla="*/ 766233 h 831781"/>
                <a:gd name="connsiteX9" fmla="*/ 11129 w 330940"/>
                <a:gd name="connsiteY9" fmla="*/ 798918 h 831781"/>
                <a:gd name="connsiteX10" fmla="*/ 43815 w 330940"/>
                <a:gd name="connsiteY10" fmla="*/ 831604 h 831781"/>
                <a:gd name="connsiteX11" fmla="*/ 288956 w 330940"/>
                <a:gd name="connsiteY11" fmla="*/ 831604 h 831781"/>
                <a:gd name="connsiteX12" fmla="*/ 321641 w 330940"/>
                <a:gd name="connsiteY12" fmla="*/ 798918 h 831781"/>
                <a:gd name="connsiteX13" fmla="*/ 288956 w 330940"/>
                <a:gd name="connsiteY13" fmla="*/ 766233 h 83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940" h="831781">
                  <a:moveTo>
                    <a:pt x="288956" y="766233"/>
                  </a:moveTo>
                  <a:lnTo>
                    <a:pt x="199071" y="766233"/>
                  </a:lnTo>
                  <a:lnTo>
                    <a:pt x="199071" y="113025"/>
                  </a:lnTo>
                  <a:cubicBezTo>
                    <a:pt x="274256" y="107634"/>
                    <a:pt x="330763" y="84611"/>
                    <a:pt x="330763" y="57022"/>
                  </a:cubicBezTo>
                  <a:cubicBezTo>
                    <a:pt x="330763" y="25431"/>
                    <a:pt x="256680" y="-178"/>
                    <a:pt x="165293" y="-178"/>
                  </a:cubicBezTo>
                  <a:cubicBezTo>
                    <a:pt x="73906" y="-178"/>
                    <a:pt x="-177" y="25431"/>
                    <a:pt x="-177" y="57022"/>
                  </a:cubicBezTo>
                  <a:cubicBezTo>
                    <a:pt x="-177" y="84876"/>
                    <a:pt x="57431" y="108069"/>
                    <a:pt x="133700" y="113168"/>
                  </a:cubicBezTo>
                  <a:lnTo>
                    <a:pt x="133700" y="766233"/>
                  </a:lnTo>
                  <a:lnTo>
                    <a:pt x="43815" y="766233"/>
                  </a:lnTo>
                  <a:cubicBezTo>
                    <a:pt x="25763" y="766233"/>
                    <a:pt x="11129" y="780867"/>
                    <a:pt x="11129" y="798918"/>
                  </a:cubicBezTo>
                  <a:cubicBezTo>
                    <a:pt x="11129" y="816970"/>
                    <a:pt x="25763" y="831604"/>
                    <a:pt x="43815" y="831604"/>
                  </a:cubicBezTo>
                  <a:lnTo>
                    <a:pt x="288956" y="831604"/>
                  </a:lnTo>
                  <a:cubicBezTo>
                    <a:pt x="307007" y="831604"/>
                    <a:pt x="321641" y="816970"/>
                    <a:pt x="321641" y="798918"/>
                  </a:cubicBezTo>
                  <a:cubicBezTo>
                    <a:pt x="321641" y="780867"/>
                    <a:pt x="307007" y="766233"/>
                    <a:pt x="288956" y="766233"/>
                  </a:cubicBezTo>
                  <a:close/>
                </a:path>
              </a:pathLst>
            </a:custGeom>
            <a:solidFill>
              <a:srgbClr val="E6E6E6"/>
            </a:solidFill>
            <a:ln w="4077" cap="flat">
              <a:noFill/>
              <a:prstDash val="solid"/>
              <a:miter/>
            </a:ln>
          </p:spPr>
          <p:txBody>
            <a:bodyPr rtlCol="0" anchor="ctr"/>
            <a:lstStyle/>
            <a:p>
              <a:endParaRPr lang="zh-CN" altLang="en-US"/>
            </a:p>
          </p:txBody>
        </p:sp>
        <p:sp>
          <p:nvSpPr>
            <p:cNvPr id="58" name="任意多边形: 形状 57"/>
            <p:cNvSpPr/>
            <p:nvPr/>
          </p:nvSpPr>
          <p:spPr>
            <a:xfrm>
              <a:off x="4383955" y="3698137"/>
              <a:ext cx="167680" cy="146058"/>
            </a:xfrm>
            <a:custGeom>
              <a:avLst/>
              <a:gdLst>
                <a:gd name="connsiteX0" fmla="*/ 167680 w 167680"/>
                <a:gd name="connsiteY0" fmla="*/ 113884 h 146058"/>
                <a:gd name="connsiteX1" fmla="*/ 138153 w 167680"/>
                <a:gd name="connsiteY1" fmla="*/ 146059 h 146058"/>
                <a:gd name="connsiteX2" fmla="*/ 0 w 167680"/>
                <a:gd name="connsiteY2" fmla="*/ 47488 h 146058"/>
                <a:gd name="connsiteX3" fmla="*/ 43574 w 167680"/>
                <a:gd name="connsiteY3" fmla="*/ 0 h 146058"/>
                <a:gd name="connsiteX4" fmla="*/ 167680 w 167680"/>
                <a:gd name="connsiteY4" fmla="*/ 113884 h 14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0" h="146058">
                  <a:moveTo>
                    <a:pt x="167680" y="113884"/>
                  </a:moveTo>
                  <a:lnTo>
                    <a:pt x="138153" y="146059"/>
                  </a:lnTo>
                  <a:lnTo>
                    <a:pt x="0" y="47488"/>
                  </a:lnTo>
                  <a:lnTo>
                    <a:pt x="43574" y="0"/>
                  </a:lnTo>
                  <a:lnTo>
                    <a:pt x="167680" y="113884"/>
                  </a:lnTo>
                  <a:close/>
                </a:path>
              </a:pathLst>
            </a:custGeom>
            <a:solidFill>
              <a:srgbClr val="A0616A"/>
            </a:solidFill>
            <a:ln w="4077" cap="flat">
              <a:noFill/>
              <a:prstDash val="solid"/>
              <a:miter/>
            </a:ln>
          </p:spPr>
          <p:txBody>
            <a:bodyPr rtlCol="0" anchor="ctr"/>
            <a:lstStyle/>
            <a:p>
              <a:endParaRPr lang="zh-CN" altLang="en-US"/>
            </a:p>
          </p:txBody>
        </p:sp>
        <p:sp>
          <p:nvSpPr>
            <p:cNvPr id="59" name="任意多边形: 形状 58"/>
            <p:cNvSpPr/>
            <p:nvPr/>
          </p:nvSpPr>
          <p:spPr>
            <a:xfrm>
              <a:off x="4476079" y="3794165"/>
              <a:ext cx="114262" cy="142013"/>
            </a:xfrm>
            <a:custGeom>
              <a:avLst/>
              <a:gdLst>
                <a:gd name="connsiteX0" fmla="*/ -119 w 114262"/>
                <a:gd name="connsiteY0" fmla="*/ 102599 h 142013"/>
                <a:gd name="connsiteX1" fmla="*/ 17595 w 114262"/>
                <a:gd name="connsiteY1" fmla="*/ 140627 h 142013"/>
                <a:gd name="connsiteX2" fmla="*/ 18895 w 114262"/>
                <a:gd name="connsiteY2" fmla="*/ 141836 h 142013"/>
                <a:gd name="connsiteX3" fmla="*/ 57618 w 114262"/>
                <a:gd name="connsiteY3" fmla="*/ 99637 h 142013"/>
                <a:gd name="connsiteX4" fmla="*/ 114085 w 114262"/>
                <a:gd name="connsiteY4" fmla="*/ 38092 h 142013"/>
                <a:gd name="connsiteX5" fmla="*/ 72400 w 114262"/>
                <a:gd name="connsiteY5" fmla="*/ -178 h 142013"/>
                <a:gd name="connsiteX6" fmla="*/ 64873 w 114262"/>
                <a:gd name="connsiteY6" fmla="*/ 8044 h 142013"/>
                <a:gd name="connsiteX7" fmla="*/ 64087 w 114262"/>
                <a:gd name="connsiteY7" fmla="*/ 8891 h 142013"/>
                <a:gd name="connsiteX8" fmla="*/ 26573 w 114262"/>
                <a:gd name="connsiteY8" fmla="*/ 26635 h 142013"/>
                <a:gd name="connsiteX9" fmla="*/ 18623 w 114262"/>
                <a:gd name="connsiteY9" fmla="*/ 30414 h 142013"/>
                <a:gd name="connsiteX10" fmla="*/ 17263 w 114262"/>
                <a:gd name="connsiteY10" fmla="*/ 31048 h 142013"/>
                <a:gd name="connsiteX11" fmla="*/ 14270 w 114262"/>
                <a:gd name="connsiteY11" fmla="*/ 63181 h 142013"/>
                <a:gd name="connsiteX12" fmla="*/ 14270 w 114262"/>
                <a:gd name="connsiteY12" fmla="*/ 63212 h 142013"/>
                <a:gd name="connsiteX13" fmla="*/ -119 w 114262"/>
                <a:gd name="connsiteY13" fmla="*/ 102599 h 1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262" h="142013">
                  <a:moveTo>
                    <a:pt x="-119" y="102599"/>
                  </a:moveTo>
                  <a:cubicBezTo>
                    <a:pt x="468" y="117133"/>
                    <a:pt x="6846" y="130827"/>
                    <a:pt x="17595" y="140627"/>
                  </a:cubicBezTo>
                  <a:lnTo>
                    <a:pt x="18895" y="141836"/>
                  </a:lnTo>
                  <a:lnTo>
                    <a:pt x="57618" y="99637"/>
                  </a:lnTo>
                  <a:lnTo>
                    <a:pt x="114085" y="38092"/>
                  </a:lnTo>
                  <a:lnTo>
                    <a:pt x="72400" y="-178"/>
                  </a:lnTo>
                  <a:lnTo>
                    <a:pt x="64873" y="8044"/>
                  </a:lnTo>
                  <a:lnTo>
                    <a:pt x="64087" y="8891"/>
                  </a:lnTo>
                  <a:lnTo>
                    <a:pt x="26573" y="26635"/>
                  </a:lnTo>
                  <a:lnTo>
                    <a:pt x="18623" y="30414"/>
                  </a:lnTo>
                  <a:lnTo>
                    <a:pt x="17263" y="31048"/>
                  </a:lnTo>
                  <a:lnTo>
                    <a:pt x="14270" y="63181"/>
                  </a:lnTo>
                  <a:lnTo>
                    <a:pt x="14270" y="63212"/>
                  </a:lnTo>
                  <a:cubicBezTo>
                    <a:pt x="4390" y="73883"/>
                    <a:pt x="-793" y="88073"/>
                    <a:pt x="-119" y="102599"/>
                  </a:cubicBezTo>
                  <a:close/>
                </a:path>
              </a:pathLst>
            </a:custGeom>
            <a:solidFill>
              <a:srgbClr val="2F2E41"/>
            </a:solidFill>
            <a:ln w="4077" cap="flat">
              <a:noFill/>
              <a:prstDash val="solid"/>
              <a:miter/>
            </a:ln>
          </p:spPr>
          <p:txBody>
            <a:bodyPr rtlCol="0" anchor="ctr"/>
            <a:lstStyle/>
            <a:p>
              <a:endParaRPr lang="zh-CN" altLang="en-US"/>
            </a:p>
          </p:txBody>
        </p:sp>
        <p:sp>
          <p:nvSpPr>
            <p:cNvPr id="122" name="任意多边形: 形状 121"/>
            <p:cNvSpPr/>
            <p:nvPr/>
          </p:nvSpPr>
          <p:spPr>
            <a:xfrm>
              <a:off x="4593975" y="3971832"/>
              <a:ext cx="110627" cy="173857"/>
            </a:xfrm>
            <a:custGeom>
              <a:avLst/>
              <a:gdLst>
                <a:gd name="connsiteX0" fmla="*/ 110628 w 110627"/>
                <a:gd name="connsiteY0" fmla="*/ 161164 h 173857"/>
                <a:gd name="connsiteX1" fmla="*/ 68844 w 110627"/>
                <a:gd name="connsiteY1" fmla="*/ 173858 h 173857"/>
                <a:gd name="connsiteX2" fmla="*/ 0 w 110627"/>
                <a:gd name="connsiteY2" fmla="*/ 18733 h 173857"/>
                <a:gd name="connsiteX3" fmla="*/ 61669 w 110627"/>
                <a:gd name="connsiteY3" fmla="*/ 0 h 173857"/>
                <a:gd name="connsiteX4" fmla="*/ 110628 w 110627"/>
                <a:gd name="connsiteY4" fmla="*/ 161164 h 173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27" h="173857">
                  <a:moveTo>
                    <a:pt x="110628" y="161164"/>
                  </a:moveTo>
                  <a:lnTo>
                    <a:pt x="68844" y="173858"/>
                  </a:lnTo>
                  <a:lnTo>
                    <a:pt x="0" y="18733"/>
                  </a:lnTo>
                  <a:lnTo>
                    <a:pt x="61669" y="0"/>
                  </a:lnTo>
                  <a:lnTo>
                    <a:pt x="110628" y="161164"/>
                  </a:lnTo>
                  <a:close/>
                </a:path>
              </a:pathLst>
            </a:custGeom>
            <a:solidFill>
              <a:srgbClr val="A0616A"/>
            </a:solidFill>
            <a:ln w="4077" cap="flat">
              <a:noFill/>
              <a:prstDash val="solid"/>
              <a:miter/>
            </a:ln>
          </p:spPr>
          <p:txBody>
            <a:bodyPr rtlCol="0" anchor="ctr"/>
            <a:lstStyle/>
            <a:p>
              <a:endParaRPr lang="zh-CN" altLang="en-US"/>
            </a:p>
          </p:txBody>
        </p:sp>
        <p:sp>
          <p:nvSpPr>
            <p:cNvPr id="123" name="任意多边形: 形状 122"/>
            <p:cNvSpPr/>
            <p:nvPr/>
          </p:nvSpPr>
          <p:spPr>
            <a:xfrm>
              <a:off x="4589930" y="4114980"/>
              <a:ext cx="137617" cy="96217"/>
            </a:xfrm>
            <a:custGeom>
              <a:avLst/>
              <a:gdLst>
                <a:gd name="connsiteX0" fmla="*/ 2198 w 137617"/>
                <a:gd name="connsiteY0" fmla="*/ 94317 h 96217"/>
                <a:gd name="connsiteX1" fmla="*/ 2712 w 137617"/>
                <a:gd name="connsiteY1" fmla="*/ 96040 h 96217"/>
                <a:gd name="connsiteX2" fmla="*/ 137440 w 137617"/>
                <a:gd name="connsiteY2" fmla="*/ 55110 h 96217"/>
                <a:gd name="connsiteX3" fmla="*/ 120996 w 137617"/>
                <a:gd name="connsiteY3" fmla="*/ 971 h 96217"/>
                <a:gd name="connsiteX4" fmla="*/ 110356 w 137617"/>
                <a:gd name="connsiteY4" fmla="*/ 4206 h 96217"/>
                <a:gd name="connsiteX5" fmla="*/ 109237 w 137617"/>
                <a:gd name="connsiteY5" fmla="*/ 4538 h 96217"/>
                <a:gd name="connsiteX6" fmla="*/ 59149 w 137617"/>
                <a:gd name="connsiteY6" fmla="*/ -57 h 96217"/>
                <a:gd name="connsiteX7" fmla="*/ 57668 w 137617"/>
                <a:gd name="connsiteY7" fmla="*/ -178 h 96217"/>
                <a:gd name="connsiteX8" fmla="*/ 38714 w 137617"/>
                <a:gd name="connsiteY8" fmla="*/ 25970 h 96217"/>
                <a:gd name="connsiteX9" fmla="*/ 2198 w 137617"/>
                <a:gd name="connsiteY9" fmla="*/ 94317 h 9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617" h="96217">
                  <a:moveTo>
                    <a:pt x="2198" y="94317"/>
                  </a:moveTo>
                  <a:lnTo>
                    <a:pt x="2712" y="96040"/>
                  </a:lnTo>
                  <a:lnTo>
                    <a:pt x="137440" y="55110"/>
                  </a:lnTo>
                  <a:lnTo>
                    <a:pt x="120996" y="971"/>
                  </a:lnTo>
                  <a:lnTo>
                    <a:pt x="110356" y="4206"/>
                  </a:lnTo>
                  <a:lnTo>
                    <a:pt x="109237" y="4538"/>
                  </a:lnTo>
                  <a:lnTo>
                    <a:pt x="59149" y="-57"/>
                  </a:lnTo>
                  <a:lnTo>
                    <a:pt x="57668" y="-178"/>
                  </a:lnTo>
                  <a:lnTo>
                    <a:pt x="38714" y="25970"/>
                  </a:lnTo>
                  <a:cubicBezTo>
                    <a:pt x="9759" y="34763"/>
                    <a:pt x="-6588" y="65360"/>
                    <a:pt x="2198" y="94317"/>
                  </a:cubicBezTo>
                  <a:close/>
                </a:path>
              </a:pathLst>
            </a:custGeom>
            <a:solidFill>
              <a:srgbClr val="2F2E41"/>
            </a:solidFill>
            <a:ln w="4077" cap="flat">
              <a:noFill/>
              <a:prstDash val="solid"/>
              <a:miter/>
            </a:ln>
          </p:spPr>
          <p:txBody>
            <a:bodyPr rtlCol="0" anchor="ctr"/>
            <a:lstStyle/>
            <a:p>
              <a:endParaRPr lang="zh-CN" altLang="en-US"/>
            </a:p>
          </p:txBody>
        </p:sp>
        <p:sp>
          <p:nvSpPr>
            <p:cNvPr id="124" name="任意多边形: 形状 123"/>
            <p:cNvSpPr/>
            <p:nvPr/>
          </p:nvSpPr>
          <p:spPr>
            <a:xfrm>
              <a:off x="4206041" y="3320779"/>
              <a:ext cx="476089" cy="714104"/>
            </a:xfrm>
            <a:custGeom>
              <a:avLst/>
              <a:gdLst>
                <a:gd name="connsiteX0" fmla="*/ 153839 w 476089"/>
                <a:gd name="connsiteY0" fmla="*/ -178 h 714104"/>
                <a:gd name="connsiteX1" fmla="*/ 55716 w 476089"/>
                <a:gd name="connsiteY1" fmla="*/ 337118 h 714104"/>
                <a:gd name="connsiteX2" fmla="*/ 107842 w 476089"/>
                <a:gd name="connsiteY2" fmla="*/ 337118 h 714104"/>
                <a:gd name="connsiteX3" fmla="*/ 159368 w 476089"/>
                <a:gd name="connsiteY3" fmla="*/ 234537 h 714104"/>
                <a:gd name="connsiteX4" fmla="*/ 187866 w 476089"/>
                <a:gd name="connsiteY4" fmla="*/ 223120 h 714104"/>
                <a:gd name="connsiteX5" fmla="*/ 276490 w 476089"/>
                <a:gd name="connsiteY5" fmla="*/ 153140 h 714104"/>
                <a:gd name="connsiteX6" fmla="*/ 270886 w 476089"/>
                <a:gd name="connsiteY6" fmla="*/ 331104 h 714104"/>
                <a:gd name="connsiteX7" fmla="*/ 261818 w 476089"/>
                <a:gd name="connsiteY7" fmla="*/ 394584 h 714104"/>
                <a:gd name="connsiteX8" fmla="*/ 391445 w 476089"/>
                <a:gd name="connsiteY8" fmla="*/ 713927 h 714104"/>
                <a:gd name="connsiteX9" fmla="*/ 475913 w 476089"/>
                <a:gd name="connsiteY9" fmla="*/ 680729 h 714104"/>
                <a:gd name="connsiteX10" fmla="*/ 386877 w 476089"/>
                <a:gd name="connsiteY10" fmla="*/ 410709 h 714104"/>
                <a:gd name="connsiteX11" fmla="*/ 457402 w 476089"/>
                <a:gd name="connsiteY11" fmla="*/ 36618 h 71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9" h="714104">
                  <a:moveTo>
                    <a:pt x="153839" y="-178"/>
                  </a:moveTo>
                  <a:cubicBezTo>
                    <a:pt x="153839" y="-178"/>
                    <a:pt x="-112932" y="257392"/>
                    <a:pt x="55716" y="337118"/>
                  </a:cubicBezTo>
                  <a:lnTo>
                    <a:pt x="107842" y="337118"/>
                  </a:lnTo>
                  <a:cubicBezTo>
                    <a:pt x="119172" y="300289"/>
                    <a:pt x="136588" y="265616"/>
                    <a:pt x="159368" y="234537"/>
                  </a:cubicBezTo>
                  <a:cubicBezTo>
                    <a:pt x="164293" y="228092"/>
                    <a:pt x="182742" y="229401"/>
                    <a:pt x="187866" y="223120"/>
                  </a:cubicBezTo>
                  <a:cubicBezTo>
                    <a:pt x="219150" y="184769"/>
                    <a:pt x="253066" y="151832"/>
                    <a:pt x="276490" y="153140"/>
                  </a:cubicBezTo>
                  <a:lnTo>
                    <a:pt x="270886" y="331104"/>
                  </a:lnTo>
                  <a:lnTo>
                    <a:pt x="261818" y="394584"/>
                  </a:lnTo>
                  <a:cubicBezTo>
                    <a:pt x="257056" y="427400"/>
                    <a:pt x="391445" y="713927"/>
                    <a:pt x="391445" y="713927"/>
                  </a:cubicBezTo>
                  <a:lnTo>
                    <a:pt x="475913" y="680729"/>
                  </a:lnTo>
                  <a:cubicBezTo>
                    <a:pt x="475913" y="680729"/>
                    <a:pt x="387908" y="444732"/>
                    <a:pt x="386877" y="410709"/>
                  </a:cubicBezTo>
                  <a:lnTo>
                    <a:pt x="457402" y="36618"/>
                  </a:lnTo>
                  <a:close/>
                </a:path>
              </a:pathLst>
            </a:custGeom>
            <a:solidFill>
              <a:srgbClr val="2F2E41"/>
            </a:solidFill>
            <a:ln w="4077" cap="flat">
              <a:noFill/>
              <a:prstDash val="solid"/>
              <a:miter/>
            </a:ln>
          </p:spPr>
          <p:txBody>
            <a:bodyPr rtlCol="0" anchor="ctr"/>
            <a:lstStyle/>
            <a:p>
              <a:endParaRPr lang="zh-CN" altLang="en-US"/>
            </a:p>
          </p:txBody>
        </p:sp>
        <p:sp>
          <p:nvSpPr>
            <p:cNvPr id="125" name="任意多边形: 形状 124"/>
            <p:cNvSpPr/>
            <p:nvPr/>
          </p:nvSpPr>
          <p:spPr>
            <a:xfrm>
              <a:off x="4335614" y="2775102"/>
              <a:ext cx="352848" cy="599115"/>
            </a:xfrm>
            <a:custGeom>
              <a:avLst/>
              <a:gdLst>
                <a:gd name="connsiteX0" fmla="*/ 2021 w 352848"/>
                <a:gd name="connsiteY0" fmla="*/ 558204 h 599115"/>
                <a:gd name="connsiteX1" fmla="*/ 7220 w 352848"/>
                <a:gd name="connsiteY1" fmla="*/ 562919 h 599115"/>
                <a:gd name="connsiteX2" fmla="*/ 18132 w 352848"/>
                <a:gd name="connsiteY2" fmla="*/ 566970 h 599115"/>
                <a:gd name="connsiteX3" fmla="*/ 325345 w 352848"/>
                <a:gd name="connsiteY3" fmla="*/ 595385 h 599115"/>
                <a:gd name="connsiteX4" fmla="*/ 337013 w 352848"/>
                <a:gd name="connsiteY4" fmla="*/ 588432 h 599115"/>
                <a:gd name="connsiteX5" fmla="*/ 338222 w 352848"/>
                <a:gd name="connsiteY5" fmla="*/ 489797 h 599115"/>
                <a:gd name="connsiteX6" fmla="*/ 327098 w 352848"/>
                <a:gd name="connsiteY6" fmla="*/ 461230 h 599115"/>
                <a:gd name="connsiteX7" fmla="*/ 335230 w 352848"/>
                <a:gd name="connsiteY7" fmla="*/ 440040 h 599115"/>
                <a:gd name="connsiteX8" fmla="*/ 324740 w 352848"/>
                <a:gd name="connsiteY8" fmla="*/ 308818 h 599115"/>
                <a:gd name="connsiteX9" fmla="*/ 321687 w 352848"/>
                <a:gd name="connsiteY9" fmla="*/ 275658 h 599115"/>
                <a:gd name="connsiteX10" fmla="*/ 352671 w 352848"/>
                <a:gd name="connsiteY10" fmla="*/ 80291 h 599115"/>
                <a:gd name="connsiteX11" fmla="*/ 351221 w 352848"/>
                <a:gd name="connsiteY11" fmla="*/ 77903 h 599115"/>
                <a:gd name="connsiteX12" fmla="*/ 349588 w 352848"/>
                <a:gd name="connsiteY12" fmla="*/ 77087 h 599115"/>
                <a:gd name="connsiteX13" fmla="*/ 249683 w 352848"/>
                <a:gd name="connsiteY13" fmla="*/ 27633 h 599115"/>
                <a:gd name="connsiteX14" fmla="*/ 244242 w 352848"/>
                <a:gd name="connsiteY14" fmla="*/ 13728 h 599115"/>
                <a:gd name="connsiteX15" fmla="*/ 224321 w 352848"/>
                <a:gd name="connsiteY15" fmla="*/ 95 h 599115"/>
                <a:gd name="connsiteX16" fmla="*/ 158514 w 352848"/>
                <a:gd name="connsiteY16" fmla="*/ -177 h 599115"/>
                <a:gd name="connsiteX17" fmla="*/ 141011 w 352848"/>
                <a:gd name="connsiteY17" fmla="*/ 8710 h 599115"/>
                <a:gd name="connsiteX18" fmla="*/ 123177 w 352848"/>
                <a:gd name="connsiteY18" fmla="*/ 33407 h 599115"/>
                <a:gd name="connsiteX19" fmla="*/ 5286 w 352848"/>
                <a:gd name="connsiteY19" fmla="*/ 108978 h 599115"/>
                <a:gd name="connsiteX20" fmla="*/ 5739 w 352848"/>
                <a:gd name="connsiteY20" fmla="*/ 110368 h 599115"/>
                <a:gd name="connsiteX21" fmla="*/ 61057 w 352848"/>
                <a:gd name="connsiteY21" fmla="*/ 278711 h 599115"/>
                <a:gd name="connsiteX22" fmla="*/ 61329 w 352848"/>
                <a:gd name="connsiteY22" fmla="*/ 291830 h 599115"/>
                <a:gd name="connsiteX23" fmla="*/ 61329 w 352848"/>
                <a:gd name="connsiteY23" fmla="*/ 291860 h 599115"/>
                <a:gd name="connsiteX24" fmla="*/ 63385 w 352848"/>
                <a:gd name="connsiteY24" fmla="*/ 397358 h 599115"/>
                <a:gd name="connsiteX25" fmla="*/ 57671 w 352848"/>
                <a:gd name="connsiteY25" fmla="*/ 411656 h 599115"/>
                <a:gd name="connsiteX26" fmla="*/ 64110 w 352848"/>
                <a:gd name="connsiteY26" fmla="*/ 435113 h 599115"/>
                <a:gd name="connsiteX27" fmla="*/ 45278 w 352848"/>
                <a:gd name="connsiteY27" fmla="*/ 482904 h 599115"/>
                <a:gd name="connsiteX28" fmla="*/ 4288 w 352848"/>
                <a:gd name="connsiteY28" fmla="*/ 536348 h 599115"/>
                <a:gd name="connsiteX29" fmla="*/ 4288 w 352848"/>
                <a:gd name="connsiteY29" fmla="*/ 536379 h 599115"/>
                <a:gd name="connsiteX30" fmla="*/ 2021 w 352848"/>
                <a:gd name="connsiteY30" fmla="*/ 558204 h 5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48" h="599115">
                  <a:moveTo>
                    <a:pt x="2021" y="558204"/>
                  </a:moveTo>
                  <a:cubicBezTo>
                    <a:pt x="3381" y="560143"/>
                    <a:pt x="5157" y="561755"/>
                    <a:pt x="7220" y="562919"/>
                  </a:cubicBezTo>
                  <a:cubicBezTo>
                    <a:pt x="10619" y="564841"/>
                    <a:pt x="14303" y="566208"/>
                    <a:pt x="18132" y="566970"/>
                  </a:cubicBezTo>
                  <a:cubicBezTo>
                    <a:pt x="78196" y="580603"/>
                    <a:pt x="274410" y="608867"/>
                    <a:pt x="325345" y="595385"/>
                  </a:cubicBezTo>
                  <a:cubicBezTo>
                    <a:pt x="331602" y="593752"/>
                    <a:pt x="335683" y="591455"/>
                    <a:pt x="337013" y="588432"/>
                  </a:cubicBezTo>
                  <a:cubicBezTo>
                    <a:pt x="341275" y="578880"/>
                    <a:pt x="340731" y="538525"/>
                    <a:pt x="338222" y="489797"/>
                  </a:cubicBezTo>
                  <a:cubicBezTo>
                    <a:pt x="337769" y="480667"/>
                    <a:pt x="327703" y="470783"/>
                    <a:pt x="327098" y="461230"/>
                  </a:cubicBezTo>
                  <a:cubicBezTo>
                    <a:pt x="326675" y="454066"/>
                    <a:pt x="335713" y="447326"/>
                    <a:pt x="335230" y="440040"/>
                  </a:cubicBezTo>
                  <a:cubicBezTo>
                    <a:pt x="331905" y="390768"/>
                    <a:pt x="327612" y="340558"/>
                    <a:pt x="324740" y="308818"/>
                  </a:cubicBezTo>
                  <a:cubicBezTo>
                    <a:pt x="322927" y="288414"/>
                    <a:pt x="321687" y="275658"/>
                    <a:pt x="321687" y="275658"/>
                  </a:cubicBezTo>
                  <a:lnTo>
                    <a:pt x="352671" y="80291"/>
                  </a:lnTo>
                  <a:lnTo>
                    <a:pt x="351221" y="77903"/>
                  </a:lnTo>
                  <a:lnTo>
                    <a:pt x="349588" y="77087"/>
                  </a:lnTo>
                  <a:lnTo>
                    <a:pt x="249683" y="27633"/>
                  </a:lnTo>
                  <a:lnTo>
                    <a:pt x="244242" y="13728"/>
                  </a:lnTo>
                  <a:cubicBezTo>
                    <a:pt x="241016" y="5536"/>
                    <a:pt x="233125" y="136"/>
                    <a:pt x="224321" y="95"/>
                  </a:cubicBezTo>
                  <a:lnTo>
                    <a:pt x="158514" y="-177"/>
                  </a:lnTo>
                  <a:cubicBezTo>
                    <a:pt x="151587" y="-215"/>
                    <a:pt x="145068" y="3095"/>
                    <a:pt x="141011" y="8710"/>
                  </a:cubicBezTo>
                  <a:lnTo>
                    <a:pt x="123177" y="33407"/>
                  </a:lnTo>
                  <a:lnTo>
                    <a:pt x="5286" y="108978"/>
                  </a:lnTo>
                  <a:lnTo>
                    <a:pt x="5739" y="110368"/>
                  </a:lnTo>
                  <a:lnTo>
                    <a:pt x="61057" y="278711"/>
                  </a:lnTo>
                  <a:lnTo>
                    <a:pt x="61329" y="291830"/>
                  </a:lnTo>
                  <a:lnTo>
                    <a:pt x="61329" y="291860"/>
                  </a:lnTo>
                  <a:lnTo>
                    <a:pt x="63385" y="397358"/>
                  </a:lnTo>
                  <a:lnTo>
                    <a:pt x="57671" y="411656"/>
                  </a:lnTo>
                  <a:lnTo>
                    <a:pt x="64110" y="435113"/>
                  </a:lnTo>
                  <a:cubicBezTo>
                    <a:pt x="64110" y="435113"/>
                    <a:pt x="61148" y="462530"/>
                    <a:pt x="45278" y="482904"/>
                  </a:cubicBezTo>
                  <a:cubicBezTo>
                    <a:pt x="30889" y="501404"/>
                    <a:pt x="12570" y="520690"/>
                    <a:pt x="4288" y="536348"/>
                  </a:cubicBezTo>
                  <a:lnTo>
                    <a:pt x="4288" y="536379"/>
                  </a:lnTo>
                  <a:cubicBezTo>
                    <a:pt x="-307" y="545024"/>
                    <a:pt x="-1848" y="552521"/>
                    <a:pt x="2021" y="558204"/>
                  </a:cubicBezTo>
                  <a:close/>
                </a:path>
              </a:pathLst>
            </a:custGeom>
            <a:solidFill>
              <a:srgbClr val="9ABEAF"/>
            </a:solidFill>
            <a:ln w="4077" cap="flat">
              <a:noFill/>
              <a:prstDash val="solid"/>
              <a:miter/>
            </a:ln>
          </p:spPr>
          <p:txBody>
            <a:bodyPr rtlCol="0" anchor="ctr"/>
            <a:lstStyle/>
            <a:p>
              <a:endParaRPr lang="zh-CN" altLang="en-US"/>
            </a:p>
          </p:txBody>
        </p:sp>
        <p:sp>
          <p:nvSpPr>
            <p:cNvPr id="126" name="任意多边形: 形状 125"/>
            <p:cNvSpPr/>
            <p:nvPr/>
          </p:nvSpPr>
          <p:spPr>
            <a:xfrm>
              <a:off x="4249126" y="3598852"/>
              <a:ext cx="220776" cy="181874"/>
            </a:xfrm>
            <a:custGeom>
              <a:avLst/>
              <a:gdLst>
                <a:gd name="connsiteX0" fmla="*/ -177 w 220776"/>
                <a:gd name="connsiteY0" fmla="*/ 43745 h 181874"/>
                <a:gd name="connsiteX1" fmla="*/ 14082 w 220776"/>
                <a:gd name="connsiteY1" fmla="*/ 61763 h 181874"/>
                <a:gd name="connsiteX2" fmla="*/ 149726 w 220776"/>
                <a:gd name="connsiteY2" fmla="*/ 162085 h 181874"/>
                <a:gd name="connsiteX3" fmla="*/ 170452 w 220776"/>
                <a:gd name="connsiteY3" fmla="*/ 181697 h 181874"/>
                <a:gd name="connsiteX4" fmla="*/ 220599 w 220776"/>
                <a:gd name="connsiteY4" fmla="*/ 128092 h 181874"/>
                <a:gd name="connsiteX5" fmla="*/ 194521 w 220776"/>
                <a:gd name="connsiteY5" fmla="*/ 95405 h 181874"/>
                <a:gd name="connsiteX6" fmla="*/ 115989 w 220776"/>
                <a:gd name="connsiteY6" fmla="*/ 35281 h 181874"/>
                <a:gd name="connsiteX7" fmla="*/ 115989 w 220776"/>
                <a:gd name="connsiteY7" fmla="*/ 35281 h 181874"/>
                <a:gd name="connsiteX8" fmla="*/ 76022 w 220776"/>
                <a:gd name="connsiteY8" fmla="*/ -178 h 18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776" h="181874">
                  <a:moveTo>
                    <a:pt x="-177" y="43745"/>
                  </a:moveTo>
                  <a:lnTo>
                    <a:pt x="14082" y="61763"/>
                  </a:lnTo>
                  <a:cubicBezTo>
                    <a:pt x="14082" y="61763"/>
                    <a:pt x="145223" y="153511"/>
                    <a:pt x="149726" y="162085"/>
                  </a:cubicBezTo>
                  <a:lnTo>
                    <a:pt x="170452" y="181697"/>
                  </a:lnTo>
                  <a:lnTo>
                    <a:pt x="220599" y="128092"/>
                  </a:lnTo>
                  <a:lnTo>
                    <a:pt x="194521" y="95405"/>
                  </a:lnTo>
                  <a:cubicBezTo>
                    <a:pt x="173651" y="69246"/>
                    <a:pt x="146687" y="48603"/>
                    <a:pt x="115989" y="35281"/>
                  </a:cubicBezTo>
                  <a:lnTo>
                    <a:pt x="115989" y="35281"/>
                  </a:lnTo>
                  <a:lnTo>
                    <a:pt x="76022" y="-178"/>
                  </a:lnTo>
                  <a:close/>
                </a:path>
              </a:pathLst>
            </a:custGeom>
            <a:solidFill>
              <a:srgbClr val="2F2E41"/>
            </a:solidFill>
            <a:ln w="4077" cap="flat">
              <a:noFill/>
              <a:prstDash val="solid"/>
              <a:miter/>
            </a:ln>
          </p:spPr>
          <p:txBody>
            <a:bodyPr rtlCol="0" anchor="ctr"/>
            <a:lstStyle/>
            <a:p>
              <a:endParaRPr lang="zh-CN" altLang="en-US"/>
            </a:p>
          </p:txBody>
        </p:sp>
        <p:sp>
          <p:nvSpPr>
            <p:cNvPr id="127" name="任意多边形: 形状 126"/>
            <p:cNvSpPr/>
            <p:nvPr/>
          </p:nvSpPr>
          <p:spPr>
            <a:xfrm>
              <a:off x="4691324" y="3055952"/>
              <a:ext cx="84407" cy="395125"/>
            </a:xfrm>
            <a:custGeom>
              <a:avLst/>
              <a:gdLst>
                <a:gd name="connsiteX0" fmla="*/ 30008 w 84407"/>
                <a:gd name="connsiteY0" fmla="*/ 338205 h 395125"/>
                <a:gd name="connsiteX1" fmla="*/ 6126 w 84407"/>
                <a:gd name="connsiteY1" fmla="*/ 107046 h 395125"/>
                <a:gd name="connsiteX2" fmla="*/ -177 w 84407"/>
                <a:gd name="connsiteY2" fmla="*/ 11909 h 395125"/>
                <a:gd name="connsiteX3" fmla="*/ 66666 w 84407"/>
                <a:gd name="connsiteY3" fmla="*/ -178 h 395125"/>
                <a:gd name="connsiteX4" fmla="*/ 72774 w 84407"/>
                <a:gd name="connsiteY4" fmla="*/ 106229 h 395125"/>
                <a:gd name="connsiteX5" fmla="*/ 73387 w 84407"/>
                <a:gd name="connsiteY5" fmla="*/ 338184 h 395125"/>
                <a:gd name="connsiteX6" fmla="*/ 75951 w 84407"/>
                <a:gd name="connsiteY6" fmla="*/ 384104 h 395125"/>
                <a:gd name="connsiteX7" fmla="*/ 30031 w 84407"/>
                <a:gd name="connsiteY7" fmla="*/ 386668 h 395125"/>
                <a:gd name="connsiteX8" fmla="*/ 27466 w 84407"/>
                <a:gd name="connsiteY8" fmla="*/ 340748 h 395125"/>
                <a:gd name="connsiteX9" fmla="*/ 30008 w 84407"/>
                <a:gd name="connsiteY9" fmla="*/ 338205 h 3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07" h="395125">
                  <a:moveTo>
                    <a:pt x="30008" y="338205"/>
                  </a:moveTo>
                  <a:lnTo>
                    <a:pt x="6126" y="107046"/>
                  </a:lnTo>
                  <a:lnTo>
                    <a:pt x="-177" y="11909"/>
                  </a:lnTo>
                  <a:lnTo>
                    <a:pt x="66666" y="-178"/>
                  </a:lnTo>
                  <a:cubicBezTo>
                    <a:pt x="66666" y="-178"/>
                    <a:pt x="64017" y="67849"/>
                    <a:pt x="72774" y="106229"/>
                  </a:cubicBezTo>
                  <a:cubicBezTo>
                    <a:pt x="81415" y="144103"/>
                    <a:pt x="73921" y="333130"/>
                    <a:pt x="73387" y="338184"/>
                  </a:cubicBezTo>
                  <a:cubicBezTo>
                    <a:pt x="86775" y="350156"/>
                    <a:pt x="87923" y="370715"/>
                    <a:pt x="75951" y="384104"/>
                  </a:cubicBezTo>
                  <a:cubicBezTo>
                    <a:pt x="63978" y="397493"/>
                    <a:pt x="43419" y="398641"/>
                    <a:pt x="30031" y="386668"/>
                  </a:cubicBezTo>
                  <a:cubicBezTo>
                    <a:pt x="16642" y="374696"/>
                    <a:pt x="15494" y="354137"/>
                    <a:pt x="27466" y="340748"/>
                  </a:cubicBezTo>
                  <a:cubicBezTo>
                    <a:pt x="28266" y="339854"/>
                    <a:pt x="29114" y="339005"/>
                    <a:pt x="30008" y="338205"/>
                  </a:cubicBezTo>
                  <a:close/>
                </a:path>
              </a:pathLst>
            </a:custGeom>
            <a:solidFill>
              <a:srgbClr val="A0616A"/>
            </a:solidFill>
            <a:ln w="4077" cap="flat">
              <a:noFill/>
              <a:prstDash val="solid"/>
              <a:miter/>
            </a:ln>
          </p:spPr>
          <p:txBody>
            <a:bodyPr rtlCol="0" anchor="ctr"/>
            <a:lstStyle/>
            <a:p>
              <a:endParaRPr lang="zh-CN" altLang="en-US"/>
            </a:p>
          </p:txBody>
        </p:sp>
        <p:sp>
          <p:nvSpPr>
            <p:cNvPr id="128" name="任意多边形: 形状 127"/>
            <p:cNvSpPr/>
            <p:nvPr/>
          </p:nvSpPr>
          <p:spPr>
            <a:xfrm>
              <a:off x="4641911" y="2852366"/>
              <a:ext cx="149834" cy="376496"/>
            </a:xfrm>
            <a:custGeom>
              <a:avLst/>
              <a:gdLst>
                <a:gd name="connsiteX0" fmla="*/ -177 w 149834"/>
                <a:gd name="connsiteY0" fmla="*/ 191713 h 376496"/>
                <a:gd name="connsiteX1" fmla="*/ 18444 w 149834"/>
                <a:gd name="connsiteY1" fmla="*/ 231554 h 376496"/>
                <a:gd name="connsiteX2" fmla="*/ 24943 w 149834"/>
                <a:gd name="connsiteY2" fmla="*/ 245429 h 376496"/>
                <a:gd name="connsiteX3" fmla="*/ 42445 w 149834"/>
                <a:gd name="connsiteY3" fmla="*/ 337082 h 376496"/>
                <a:gd name="connsiteX4" fmla="*/ 51181 w 149834"/>
                <a:gd name="connsiteY4" fmla="*/ 346362 h 376496"/>
                <a:gd name="connsiteX5" fmla="*/ 58708 w 149834"/>
                <a:gd name="connsiteY5" fmla="*/ 376319 h 376496"/>
                <a:gd name="connsiteX6" fmla="*/ 62245 w 149834"/>
                <a:gd name="connsiteY6" fmla="*/ 375593 h 376496"/>
                <a:gd name="connsiteX7" fmla="*/ 126027 w 149834"/>
                <a:gd name="connsiteY7" fmla="*/ 362383 h 376496"/>
                <a:gd name="connsiteX8" fmla="*/ 144617 w 149834"/>
                <a:gd name="connsiteY8" fmla="*/ 358544 h 376496"/>
                <a:gd name="connsiteX9" fmla="*/ 138209 w 149834"/>
                <a:gd name="connsiteY9" fmla="*/ 314320 h 376496"/>
                <a:gd name="connsiteX10" fmla="*/ 135912 w 149834"/>
                <a:gd name="connsiteY10" fmla="*/ 310995 h 376496"/>
                <a:gd name="connsiteX11" fmla="*/ 97854 w 149834"/>
                <a:gd name="connsiteY11" fmla="*/ 82921 h 376496"/>
                <a:gd name="connsiteX12" fmla="*/ 70195 w 149834"/>
                <a:gd name="connsiteY12" fmla="*/ 41991 h 376496"/>
                <a:gd name="connsiteX13" fmla="*/ 70134 w 149834"/>
                <a:gd name="connsiteY13" fmla="*/ 41931 h 376496"/>
                <a:gd name="connsiteX14" fmla="*/ 46375 w 149834"/>
                <a:gd name="connsiteY14" fmla="*/ 3027 h 376496"/>
                <a:gd name="connsiteX15" fmla="*/ 44924 w 149834"/>
                <a:gd name="connsiteY15" fmla="*/ 639 h 376496"/>
                <a:gd name="connsiteX16" fmla="*/ 43292 w 149834"/>
                <a:gd name="connsiteY16" fmla="*/ -178 h 37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834" h="376496">
                  <a:moveTo>
                    <a:pt x="-177" y="191713"/>
                  </a:moveTo>
                  <a:lnTo>
                    <a:pt x="18444" y="231554"/>
                  </a:lnTo>
                  <a:lnTo>
                    <a:pt x="24943" y="245429"/>
                  </a:lnTo>
                  <a:lnTo>
                    <a:pt x="42445" y="337082"/>
                  </a:lnTo>
                  <a:lnTo>
                    <a:pt x="51181" y="346362"/>
                  </a:lnTo>
                  <a:lnTo>
                    <a:pt x="58708" y="376319"/>
                  </a:lnTo>
                  <a:lnTo>
                    <a:pt x="62245" y="375593"/>
                  </a:lnTo>
                  <a:lnTo>
                    <a:pt x="126027" y="362383"/>
                  </a:lnTo>
                  <a:lnTo>
                    <a:pt x="144617" y="358544"/>
                  </a:lnTo>
                  <a:cubicBezTo>
                    <a:pt x="153255" y="344152"/>
                    <a:pt x="150577" y="325669"/>
                    <a:pt x="138209" y="314320"/>
                  </a:cubicBezTo>
                  <a:cubicBezTo>
                    <a:pt x="136940" y="313171"/>
                    <a:pt x="135881" y="312053"/>
                    <a:pt x="135912" y="310995"/>
                  </a:cubicBezTo>
                  <a:cubicBezTo>
                    <a:pt x="136970" y="247243"/>
                    <a:pt x="133070" y="130833"/>
                    <a:pt x="97854" y="82921"/>
                  </a:cubicBezTo>
                  <a:cubicBezTo>
                    <a:pt x="86669" y="67716"/>
                    <a:pt x="79959" y="52571"/>
                    <a:pt x="70195" y="41991"/>
                  </a:cubicBezTo>
                  <a:cubicBezTo>
                    <a:pt x="70165" y="41961"/>
                    <a:pt x="70165" y="41931"/>
                    <a:pt x="70134" y="41931"/>
                  </a:cubicBezTo>
                  <a:lnTo>
                    <a:pt x="46375" y="3027"/>
                  </a:lnTo>
                  <a:lnTo>
                    <a:pt x="44924" y="639"/>
                  </a:lnTo>
                  <a:lnTo>
                    <a:pt x="43292" y="-178"/>
                  </a:lnTo>
                  <a:close/>
                </a:path>
              </a:pathLst>
            </a:custGeom>
            <a:solidFill>
              <a:srgbClr val="9ABEAF"/>
            </a:solidFill>
            <a:ln w="4077" cap="flat">
              <a:noFill/>
              <a:prstDash val="solid"/>
              <a:miter/>
            </a:ln>
          </p:spPr>
          <p:txBody>
            <a:bodyPr rtlCol="0" anchor="ctr"/>
            <a:lstStyle/>
            <a:p>
              <a:endParaRPr lang="zh-CN" altLang="en-US"/>
            </a:p>
          </p:txBody>
        </p:sp>
        <p:sp>
          <p:nvSpPr>
            <p:cNvPr id="129" name="任意多边形: 形状 128"/>
            <p:cNvSpPr/>
            <p:nvPr/>
          </p:nvSpPr>
          <p:spPr>
            <a:xfrm>
              <a:off x="4444796" y="2583610"/>
              <a:ext cx="175117" cy="175117"/>
            </a:xfrm>
            <a:custGeom>
              <a:avLst/>
              <a:gdLst>
                <a:gd name="connsiteX0" fmla="*/ 175118 w 175117"/>
                <a:gd name="connsiteY0" fmla="*/ 87559 h 175117"/>
                <a:gd name="connsiteX1" fmla="*/ 87559 w 175117"/>
                <a:gd name="connsiteY1" fmla="*/ 175117 h 175117"/>
                <a:gd name="connsiteX2" fmla="*/ 0 w 175117"/>
                <a:gd name="connsiteY2" fmla="*/ 87559 h 175117"/>
                <a:gd name="connsiteX3" fmla="*/ 87559 w 175117"/>
                <a:gd name="connsiteY3" fmla="*/ 0 h 175117"/>
                <a:gd name="connsiteX4" fmla="*/ 175118 w 175117"/>
                <a:gd name="connsiteY4" fmla="*/ 87559 h 175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17" h="175117">
                  <a:moveTo>
                    <a:pt x="175118" y="87559"/>
                  </a:moveTo>
                  <a:cubicBezTo>
                    <a:pt x="175118" y="135916"/>
                    <a:pt x="135916" y="175117"/>
                    <a:pt x="87559" y="175117"/>
                  </a:cubicBezTo>
                  <a:cubicBezTo>
                    <a:pt x="39201" y="175117"/>
                    <a:pt x="0" y="135916"/>
                    <a:pt x="0" y="87559"/>
                  </a:cubicBezTo>
                  <a:cubicBezTo>
                    <a:pt x="0" y="39201"/>
                    <a:pt x="39201" y="0"/>
                    <a:pt x="87559" y="0"/>
                  </a:cubicBezTo>
                  <a:cubicBezTo>
                    <a:pt x="135916" y="0"/>
                    <a:pt x="175118" y="39201"/>
                    <a:pt x="175118" y="87559"/>
                  </a:cubicBezTo>
                  <a:close/>
                </a:path>
              </a:pathLst>
            </a:custGeom>
            <a:solidFill>
              <a:srgbClr val="A0616A"/>
            </a:solidFill>
            <a:ln w="4077" cap="flat">
              <a:noFill/>
              <a:prstDash val="solid"/>
              <a:miter/>
            </a:ln>
          </p:spPr>
          <p:txBody>
            <a:bodyPr rtlCol="0" anchor="ctr"/>
            <a:lstStyle/>
            <a:p>
              <a:endParaRPr lang="zh-CN" altLang="en-US"/>
            </a:p>
          </p:txBody>
        </p:sp>
        <p:sp>
          <p:nvSpPr>
            <p:cNvPr id="130" name="任意多边形: 形状 129"/>
            <p:cNvSpPr/>
            <p:nvPr/>
          </p:nvSpPr>
          <p:spPr>
            <a:xfrm>
              <a:off x="4425174" y="2538953"/>
              <a:ext cx="213481" cy="199923"/>
            </a:xfrm>
            <a:custGeom>
              <a:avLst/>
              <a:gdLst>
                <a:gd name="connsiteX0" fmla="*/ 210973 w 213481"/>
                <a:gd name="connsiteY0" fmla="*/ 113198 h 199923"/>
                <a:gd name="connsiteX1" fmla="*/ 208190 w 213481"/>
                <a:gd name="connsiteY1" fmla="*/ 62452 h 199923"/>
                <a:gd name="connsiteX2" fmla="*/ 169193 w 213481"/>
                <a:gd name="connsiteY2" fmla="*/ 36607 h 199923"/>
                <a:gd name="connsiteX3" fmla="*/ 163585 w 213481"/>
                <a:gd name="connsiteY3" fmla="*/ 18634 h 199923"/>
                <a:gd name="connsiteX4" fmla="*/ 144430 w 213481"/>
                <a:gd name="connsiteY4" fmla="*/ 9628 h 199923"/>
                <a:gd name="connsiteX5" fmla="*/ 94047 w 213481"/>
                <a:gd name="connsiteY5" fmla="*/ -176 h 199923"/>
                <a:gd name="connsiteX6" fmla="*/ 46734 w 213481"/>
                <a:gd name="connsiteY6" fmla="*/ 18153 h 199923"/>
                <a:gd name="connsiteX7" fmla="*/ 46475 w 213481"/>
                <a:gd name="connsiteY7" fmla="*/ 18533 h 199923"/>
                <a:gd name="connsiteX8" fmla="*/ 43303 w 213481"/>
                <a:gd name="connsiteY8" fmla="*/ 26107 h 199923"/>
                <a:gd name="connsiteX9" fmla="*/ 38610 w 213481"/>
                <a:gd name="connsiteY9" fmla="*/ 30427 h 199923"/>
                <a:gd name="connsiteX10" fmla="*/ 32263 w 213481"/>
                <a:gd name="connsiteY10" fmla="*/ 29649 h 199923"/>
                <a:gd name="connsiteX11" fmla="*/ 22738 w 213481"/>
                <a:gd name="connsiteY11" fmla="*/ 31918 h 199923"/>
                <a:gd name="connsiteX12" fmla="*/ 21718 w 213481"/>
                <a:gd name="connsiteY12" fmla="*/ 35229 h 199923"/>
                <a:gd name="connsiteX13" fmla="*/ 21549 w 213481"/>
                <a:gd name="connsiteY13" fmla="*/ 38461 h 199923"/>
                <a:gd name="connsiteX14" fmla="*/ 17006 w 213481"/>
                <a:gd name="connsiteY14" fmla="*/ 36650 h 199923"/>
                <a:gd name="connsiteX15" fmla="*/ 8020 w 213481"/>
                <a:gd name="connsiteY15" fmla="*/ 40464 h 199923"/>
                <a:gd name="connsiteX16" fmla="*/ 7615 w 213481"/>
                <a:gd name="connsiteY16" fmla="*/ 44211 h 199923"/>
                <a:gd name="connsiteX17" fmla="*/ 8220 w 213481"/>
                <a:gd name="connsiteY17" fmla="*/ 48055 h 199923"/>
                <a:gd name="connsiteX18" fmla="*/ 2582 w 213481"/>
                <a:gd name="connsiteY18" fmla="*/ 49326 h 199923"/>
                <a:gd name="connsiteX19" fmla="*/ 174 w 213481"/>
                <a:gd name="connsiteY19" fmla="*/ 56926 h 199923"/>
                <a:gd name="connsiteX20" fmla="*/ 17677 w 213481"/>
                <a:gd name="connsiteY20" fmla="*/ 83072 h 199923"/>
                <a:gd name="connsiteX21" fmla="*/ 29559 w 213481"/>
                <a:gd name="connsiteY21" fmla="*/ 91151 h 199923"/>
                <a:gd name="connsiteX22" fmla="*/ 32357 w 213481"/>
                <a:gd name="connsiteY22" fmla="*/ 92436 h 199923"/>
                <a:gd name="connsiteX23" fmla="*/ 142520 w 213481"/>
                <a:gd name="connsiteY23" fmla="*/ 117391 h 199923"/>
                <a:gd name="connsiteX24" fmla="*/ 135679 w 213481"/>
                <a:gd name="connsiteY24" fmla="*/ 139339 h 199923"/>
                <a:gd name="connsiteX25" fmla="*/ 145951 w 213481"/>
                <a:gd name="connsiteY25" fmla="*/ 161980 h 199923"/>
                <a:gd name="connsiteX26" fmla="*/ 150870 w 213481"/>
                <a:gd name="connsiteY26" fmla="*/ 164234 h 199923"/>
                <a:gd name="connsiteX27" fmla="*/ 155587 w 213481"/>
                <a:gd name="connsiteY27" fmla="*/ 166417 h 199923"/>
                <a:gd name="connsiteX28" fmla="*/ 160559 w 213481"/>
                <a:gd name="connsiteY28" fmla="*/ 186605 h 199923"/>
                <a:gd name="connsiteX29" fmla="*/ 154981 w 213481"/>
                <a:gd name="connsiteY29" fmla="*/ 191924 h 199923"/>
                <a:gd name="connsiteX30" fmla="*/ 162540 w 213481"/>
                <a:gd name="connsiteY30" fmla="*/ 199744 h 199923"/>
                <a:gd name="connsiteX31" fmla="*/ 173265 w 213481"/>
                <a:gd name="connsiteY31" fmla="*/ 193399 h 199923"/>
                <a:gd name="connsiteX32" fmla="*/ 210973 w 213481"/>
                <a:gd name="connsiteY32" fmla="*/ 113198 h 19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3481" h="199923">
                  <a:moveTo>
                    <a:pt x="210973" y="113198"/>
                  </a:moveTo>
                  <a:cubicBezTo>
                    <a:pt x="213538" y="98484"/>
                    <a:pt x="215536" y="79409"/>
                    <a:pt x="208190" y="62452"/>
                  </a:cubicBezTo>
                  <a:cubicBezTo>
                    <a:pt x="201983" y="48182"/>
                    <a:pt x="186454" y="34802"/>
                    <a:pt x="169193" y="36607"/>
                  </a:cubicBezTo>
                  <a:cubicBezTo>
                    <a:pt x="170862" y="30037"/>
                    <a:pt x="168693" y="23088"/>
                    <a:pt x="163585" y="18634"/>
                  </a:cubicBezTo>
                  <a:cubicBezTo>
                    <a:pt x="157963" y="14221"/>
                    <a:pt x="151414" y="11142"/>
                    <a:pt x="144430" y="9628"/>
                  </a:cubicBezTo>
                  <a:cubicBezTo>
                    <a:pt x="128206" y="4859"/>
                    <a:pt x="111400" y="-84"/>
                    <a:pt x="94047" y="-176"/>
                  </a:cubicBezTo>
                  <a:cubicBezTo>
                    <a:pt x="74572" y="-282"/>
                    <a:pt x="57316" y="6390"/>
                    <a:pt x="46734" y="18153"/>
                  </a:cubicBezTo>
                  <a:lnTo>
                    <a:pt x="46475" y="18533"/>
                  </a:lnTo>
                  <a:lnTo>
                    <a:pt x="43303" y="26107"/>
                  </a:lnTo>
                  <a:cubicBezTo>
                    <a:pt x="42444" y="28163"/>
                    <a:pt x="40730" y="29741"/>
                    <a:pt x="38610" y="30427"/>
                  </a:cubicBezTo>
                  <a:cubicBezTo>
                    <a:pt x="36484" y="31127"/>
                    <a:pt x="34157" y="30842"/>
                    <a:pt x="32263" y="29649"/>
                  </a:cubicBezTo>
                  <a:cubicBezTo>
                    <a:pt x="29006" y="27646"/>
                    <a:pt x="24742" y="28661"/>
                    <a:pt x="22738" y="31918"/>
                  </a:cubicBezTo>
                  <a:cubicBezTo>
                    <a:pt x="22123" y="32918"/>
                    <a:pt x="21772" y="34057"/>
                    <a:pt x="21718" y="35229"/>
                  </a:cubicBezTo>
                  <a:lnTo>
                    <a:pt x="21549" y="38461"/>
                  </a:lnTo>
                  <a:lnTo>
                    <a:pt x="17006" y="36650"/>
                  </a:lnTo>
                  <a:cubicBezTo>
                    <a:pt x="13471" y="35222"/>
                    <a:pt x="9448" y="36929"/>
                    <a:pt x="8020" y="40464"/>
                  </a:cubicBezTo>
                  <a:cubicBezTo>
                    <a:pt x="7540" y="41651"/>
                    <a:pt x="7400" y="42948"/>
                    <a:pt x="7615" y="44211"/>
                  </a:cubicBezTo>
                  <a:lnTo>
                    <a:pt x="8220" y="48055"/>
                  </a:lnTo>
                  <a:cubicBezTo>
                    <a:pt x="6246" y="47697"/>
                    <a:pt x="4211" y="48156"/>
                    <a:pt x="2582" y="49326"/>
                  </a:cubicBezTo>
                  <a:cubicBezTo>
                    <a:pt x="213" y="51067"/>
                    <a:pt x="-760" y="54138"/>
                    <a:pt x="174" y="56926"/>
                  </a:cubicBezTo>
                  <a:cubicBezTo>
                    <a:pt x="3699" y="66983"/>
                    <a:pt x="9722" y="75980"/>
                    <a:pt x="17677" y="83072"/>
                  </a:cubicBezTo>
                  <a:cubicBezTo>
                    <a:pt x="21247" y="86299"/>
                    <a:pt x="25245" y="89017"/>
                    <a:pt x="29559" y="91151"/>
                  </a:cubicBezTo>
                  <a:cubicBezTo>
                    <a:pt x="30456" y="91603"/>
                    <a:pt x="31389" y="92032"/>
                    <a:pt x="32357" y="92436"/>
                  </a:cubicBezTo>
                  <a:cubicBezTo>
                    <a:pt x="67251" y="107397"/>
                    <a:pt x="104586" y="115855"/>
                    <a:pt x="142520" y="117391"/>
                  </a:cubicBezTo>
                  <a:cubicBezTo>
                    <a:pt x="138933" y="124234"/>
                    <a:pt x="136615" y="131670"/>
                    <a:pt x="135679" y="139339"/>
                  </a:cubicBezTo>
                  <a:cubicBezTo>
                    <a:pt x="134623" y="148210"/>
                    <a:pt x="138581" y="156932"/>
                    <a:pt x="145951" y="161980"/>
                  </a:cubicBezTo>
                  <a:cubicBezTo>
                    <a:pt x="147520" y="162877"/>
                    <a:pt x="149166" y="163631"/>
                    <a:pt x="150870" y="164234"/>
                  </a:cubicBezTo>
                  <a:cubicBezTo>
                    <a:pt x="152498" y="164834"/>
                    <a:pt x="154075" y="165565"/>
                    <a:pt x="155587" y="166417"/>
                  </a:cubicBezTo>
                  <a:cubicBezTo>
                    <a:pt x="162534" y="170619"/>
                    <a:pt x="164760" y="179658"/>
                    <a:pt x="160559" y="186605"/>
                  </a:cubicBezTo>
                  <a:cubicBezTo>
                    <a:pt x="159206" y="188843"/>
                    <a:pt x="157280" y="190679"/>
                    <a:pt x="154981" y="191924"/>
                  </a:cubicBezTo>
                  <a:cubicBezTo>
                    <a:pt x="154981" y="191924"/>
                    <a:pt x="161498" y="199879"/>
                    <a:pt x="162540" y="199744"/>
                  </a:cubicBezTo>
                  <a:cubicBezTo>
                    <a:pt x="166691" y="198802"/>
                    <a:pt x="170442" y="196583"/>
                    <a:pt x="173265" y="193399"/>
                  </a:cubicBezTo>
                  <a:cubicBezTo>
                    <a:pt x="192228" y="174987"/>
                    <a:pt x="204915" y="148019"/>
                    <a:pt x="210973" y="113198"/>
                  </a:cubicBezTo>
                  <a:close/>
                </a:path>
              </a:pathLst>
            </a:custGeom>
            <a:solidFill>
              <a:srgbClr val="2F2E41"/>
            </a:solidFill>
            <a:ln w="4077" cap="flat">
              <a:noFill/>
              <a:prstDash val="solid"/>
              <a:miter/>
            </a:ln>
          </p:spPr>
          <p:txBody>
            <a:bodyPr rtlCol="0" anchor="ctr"/>
            <a:lstStyle/>
            <a:p>
              <a:endParaRPr lang="zh-CN" altLang="en-US"/>
            </a:p>
          </p:txBody>
        </p:sp>
        <p:sp>
          <p:nvSpPr>
            <p:cNvPr id="133" name="任意多边形: 形状 132"/>
            <p:cNvSpPr/>
            <p:nvPr/>
          </p:nvSpPr>
          <p:spPr>
            <a:xfrm>
              <a:off x="3245256" y="3408463"/>
              <a:ext cx="72161" cy="167430"/>
            </a:xfrm>
            <a:custGeom>
              <a:avLst/>
              <a:gdLst>
                <a:gd name="connsiteX0" fmla="*/ 38216 w 72161"/>
                <a:gd name="connsiteY0" fmla="*/ 167241 h 167430"/>
                <a:gd name="connsiteX1" fmla="*/ 2542 w 72161"/>
                <a:gd name="connsiteY1" fmla="*/ 133484 h 167430"/>
                <a:gd name="connsiteX2" fmla="*/ -165 w 72161"/>
                <a:gd name="connsiteY2" fmla="*/ 35465 h 167430"/>
                <a:gd name="connsiteX3" fmla="*/ 33637 w 72161"/>
                <a:gd name="connsiteY3" fmla="*/ -165 h 167430"/>
                <a:gd name="connsiteX4" fmla="*/ 69265 w 72161"/>
                <a:gd name="connsiteY4" fmla="*/ 33548 h 167430"/>
                <a:gd name="connsiteX5" fmla="*/ 71972 w 72161"/>
                <a:gd name="connsiteY5" fmla="*/ 131567 h 167430"/>
                <a:gd name="connsiteX6" fmla="*/ 38216 w 72161"/>
                <a:gd name="connsiteY6" fmla="*/ 167241 h 16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61" h="167430">
                  <a:moveTo>
                    <a:pt x="38216" y="167241"/>
                  </a:moveTo>
                  <a:cubicBezTo>
                    <a:pt x="19052" y="167748"/>
                    <a:pt x="3093" y="152647"/>
                    <a:pt x="2542" y="133484"/>
                  </a:cubicBezTo>
                  <a:lnTo>
                    <a:pt x="-165" y="35465"/>
                  </a:lnTo>
                  <a:cubicBezTo>
                    <a:pt x="-670" y="16292"/>
                    <a:pt x="14464" y="340"/>
                    <a:pt x="33637" y="-165"/>
                  </a:cubicBezTo>
                  <a:cubicBezTo>
                    <a:pt x="52776" y="-669"/>
                    <a:pt x="68712" y="14411"/>
                    <a:pt x="69265" y="33548"/>
                  </a:cubicBezTo>
                  <a:lnTo>
                    <a:pt x="71972" y="131567"/>
                  </a:lnTo>
                  <a:cubicBezTo>
                    <a:pt x="72479" y="150731"/>
                    <a:pt x="57378" y="166689"/>
                    <a:pt x="38216" y="167241"/>
                  </a:cubicBezTo>
                  <a:close/>
                </a:path>
              </a:pathLst>
            </a:custGeom>
            <a:solidFill>
              <a:srgbClr val="3F3D56"/>
            </a:solidFill>
            <a:ln w="4077" cap="flat">
              <a:noFill/>
              <a:prstDash val="solid"/>
              <a:miter/>
            </a:ln>
          </p:spPr>
          <p:txBody>
            <a:bodyPr rtlCol="0" anchor="ctr"/>
            <a:lstStyle/>
            <a:p>
              <a:endParaRPr lang="zh-CN" altLang="en-US"/>
            </a:p>
          </p:txBody>
        </p:sp>
        <p:sp>
          <p:nvSpPr>
            <p:cNvPr id="134" name="任意多边形: 形状 133"/>
            <p:cNvSpPr/>
            <p:nvPr/>
          </p:nvSpPr>
          <p:spPr>
            <a:xfrm>
              <a:off x="1879014" y="2903361"/>
              <a:ext cx="3305984" cy="1030760"/>
            </a:xfrm>
            <a:custGeom>
              <a:avLst/>
              <a:gdLst>
                <a:gd name="connsiteX0" fmla="*/ 2936001 w 3305984"/>
                <a:gd name="connsiteY0" fmla="*/ 1030583 h 1030760"/>
                <a:gd name="connsiteX1" fmla="*/ 2762538 w 3305984"/>
                <a:gd name="connsiteY1" fmla="*/ 1024602 h 1030760"/>
                <a:gd name="connsiteX2" fmla="*/ 1576154 w 3305984"/>
                <a:gd name="connsiteY2" fmla="*/ 822393 h 1030760"/>
                <a:gd name="connsiteX3" fmla="*/ 433857 w 3305984"/>
                <a:gd name="connsiteY3" fmla="*/ 443510 h 1030760"/>
                <a:gd name="connsiteX4" fmla="*/ 103998 w 3305984"/>
                <a:gd name="connsiteY4" fmla="*/ 259052 h 1030760"/>
                <a:gd name="connsiteX5" fmla="*/ 1758 w 3305984"/>
                <a:gd name="connsiteY5" fmla="*/ 103171 h 1030760"/>
                <a:gd name="connsiteX6" fmla="*/ 361560 w 3305984"/>
                <a:gd name="connsiteY6" fmla="*/ -178 h 1030760"/>
                <a:gd name="connsiteX7" fmla="*/ 361611 w 3305984"/>
                <a:gd name="connsiteY7" fmla="*/ 12079 h 1030760"/>
                <a:gd name="connsiteX8" fmla="*/ 13652 w 3305984"/>
                <a:gd name="connsiteY8" fmla="*/ 106140 h 1030760"/>
                <a:gd name="connsiteX9" fmla="*/ 438918 w 3305984"/>
                <a:gd name="connsiteY9" fmla="*/ 432346 h 1030760"/>
                <a:gd name="connsiteX10" fmla="*/ 1579122 w 3305984"/>
                <a:gd name="connsiteY10" fmla="*/ 810503 h 1030760"/>
                <a:gd name="connsiteX11" fmla="*/ 2763316 w 3305984"/>
                <a:gd name="connsiteY11" fmla="*/ 1012369 h 1030760"/>
                <a:gd name="connsiteX12" fmla="*/ 3291980 w 3305984"/>
                <a:gd name="connsiteY12" fmla="*/ 924208 h 1030760"/>
                <a:gd name="connsiteX13" fmla="*/ 2999080 w 3305984"/>
                <a:gd name="connsiteY13" fmla="*/ 661914 h 1030760"/>
                <a:gd name="connsiteX14" fmla="*/ 3004714 w 3305984"/>
                <a:gd name="connsiteY14" fmla="*/ 651030 h 1030760"/>
                <a:gd name="connsiteX15" fmla="*/ 3303874 w 3305984"/>
                <a:gd name="connsiteY15" fmla="*/ 927176 h 1030760"/>
                <a:gd name="connsiteX16" fmla="*/ 3140385 w 3305984"/>
                <a:gd name="connsiteY16" fmla="*/ 1016746 h 1030760"/>
                <a:gd name="connsiteX17" fmla="*/ 2936001 w 3305984"/>
                <a:gd name="connsiteY17" fmla="*/ 1030583 h 103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05984" h="1030760">
                  <a:moveTo>
                    <a:pt x="2936001" y="1030583"/>
                  </a:moveTo>
                  <a:cubicBezTo>
                    <a:pt x="2883247" y="1030583"/>
                    <a:pt x="2825425" y="1028589"/>
                    <a:pt x="2762538" y="1024602"/>
                  </a:cubicBezTo>
                  <a:cubicBezTo>
                    <a:pt x="2437261" y="1003946"/>
                    <a:pt x="2015929" y="932132"/>
                    <a:pt x="1576154" y="822393"/>
                  </a:cubicBezTo>
                  <a:cubicBezTo>
                    <a:pt x="1136381" y="712654"/>
                    <a:pt x="730703" y="578094"/>
                    <a:pt x="433857" y="443510"/>
                  </a:cubicBezTo>
                  <a:cubicBezTo>
                    <a:pt x="289254" y="377947"/>
                    <a:pt x="178272" y="315888"/>
                    <a:pt x="103998" y="259052"/>
                  </a:cubicBezTo>
                  <a:cubicBezTo>
                    <a:pt x="25361" y="198882"/>
                    <a:pt x="-9036" y="146434"/>
                    <a:pt x="1758" y="103171"/>
                  </a:cubicBezTo>
                  <a:cubicBezTo>
                    <a:pt x="22791" y="18888"/>
                    <a:pt x="209029" y="449"/>
                    <a:pt x="361560" y="-178"/>
                  </a:cubicBezTo>
                  <a:lnTo>
                    <a:pt x="361611" y="12079"/>
                  </a:lnTo>
                  <a:cubicBezTo>
                    <a:pt x="152147" y="12939"/>
                    <a:pt x="28573" y="46345"/>
                    <a:pt x="13652" y="106140"/>
                  </a:cubicBezTo>
                  <a:cubicBezTo>
                    <a:pt x="-5354" y="182298"/>
                    <a:pt x="149651" y="301193"/>
                    <a:pt x="438918" y="432346"/>
                  </a:cubicBezTo>
                  <a:cubicBezTo>
                    <a:pt x="735112" y="566635"/>
                    <a:pt x="1140043" y="700936"/>
                    <a:pt x="1579122" y="810503"/>
                  </a:cubicBezTo>
                  <a:cubicBezTo>
                    <a:pt x="2018199" y="920066"/>
                    <a:pt x="2438755" y="991757"/>
                    <a:pt x="2763316" y="1012369"/>
                  </a:cubicBezTo>
                  <a:cubicBezTo>
                    <a:pt x="3080277" y="1032502"/>
                    <a:pt x="3272976" y="1000367"/>
                    <a:pt x="3291980" y="924208"/>
                  </a:cubicBezTo>
                  <a:cubicBezTo>
                    <a:pt x="3307758" y="860975"/>
                    <a:pt x="3203737" y="767827"/>
                    <a:pt x="2999080" y="661914"/>
                  </a:cubicBezTo>
                  <a:lnTo>
                    <a:pt x="3004714" y="651030"/>
                  </a:lnTo>
                  <a:cubicBezTo>
                    <a:pt x="3153420" y="727987"/>
                    <a:pt x="3326034" y="838364"/>
                    <a:pt x="3303874" y="927176"/>
                  </a:cubicBezTo>
                  <a:cubicBezTo>
                    <a:pt x="3293078" y="970439"/>
                    <a:pt x="3238073" y="1000575"/>
                    <a:pt x="3140385" y="1016746"/>
                  </a:cubicBezTo>
                  <a:cubicBezTo>
                    <a:pt x="3084700" y="1025963"/>
                    <a:pt x="3016303" y="1030583"/>
                    <a:pt x="2936001" y="1030583"/>
                  </a:cubicBezTo>
                  <a:close/>
                </a:path>
              </a:pathLst>
            </a:custGeom>
            <a:solidFill>
              <a:srgbClr val="CCCCCC"/>
            </a:solidFill>
            <a:ln w="4077" cap="flat">
              <a:noFill/>
              <a:prstDash val="solid"/>
              <a:miter/>
            </a:ln>
          </p:spPr>
          <p:txBody>
            <a:bodyPr rtlCol="0" anchor="ctr"/>
            <a:lstStyle/>
            <a:p>
              <a:endParaRPr lang="zh-CN" altLang="en-US"/>
            </a:p>
          </p:txBody>
        </p:sp>
        <p:sp>
          <p:nvSpPr>
            <p:cNvPr id="135" name="任意多边形: 形状 134"/>
            <p:cNvSpPr/>
            <p:nvPr/>
          </p:nvSpPr>
          <p:spPr>
            <a:xfrm>
              <a:off x="1927501" y="2703922"/>
              <a:ext cx="1880493" cy="1149904"/>
            </a:xfrm>
            <a:custGeom>
              <a:avLst/>
              <a:gdLst>
                <a:gd name="connsiteX0" fmla="*/ 87614 w 1880493"/>
                <a:gd name="connsiteY0" fmla="*/ 1149727 h 1149904"/>
                <a:gd name="connsiteX1" fmla="*/ 6491 w 1880493"/>
                <a:gd name="connsiteY1" fmla="*/ 1118645 h 1149904"/>
                <a:gd name="connsiteX2" fmla="*/ 124734 w 1880493"/>
                <a:gd name="connsiteY2" fmla="*/ 905982 h 1149904"/>
                <a:gd name="connsiteX3" fmla="*/ 133320 w 1880493"/>
                <a:gd name="connsiteY3" fmla="*/ 914728 h 1149904"/>
                <a:gd name="connsiteX4" fmla="*/ 17080 w 1880493"/>
                <a:gd name="connsiteY4" fmla="*/ 1112477 h 1149904"/>
                <a:gd name="connsiteX5" fmla="*/ 125957 w 1880493"/>
                <a:gd name="connsiteY5" fmla="*/ 1134964 h 1149904"/>
                <a:gd name="connsiteX6" fmla="*/ 355048 w 1880493"/>
                <a:gd name="connsiteY6" fmla="*/ 1073455 h 1149904"/>
                <a:gd name="connsiteX7" fmla="*/ 1037622 w 1880493"/>
                <a:gd name="connsiteY7" fmla="*/ 742252 h 1149904"/>
                <a:gd name="connsiteX8" fmla="*/ 1662432 w 1880493"/>
                <a:gd name="connsiteY8" fmla="*/ 311887 h 1149904"/>
                <a:gd name="connsiteX9" fmla="*/ 1743244 w 1880493"/>
                <a:gd name="connsiteY9" fmla="*/ 238462 h 1149904"/>
                <a:gd name="connsiteX10" fmla="*/ 1828944 w 1880493"/>
                <a:gd name="connsiteY10" fmla="*/ 142949 h 1149904"/>
                <a:gd name="connsiteX11" fmla="*/ 1863092 w 1880493"/>
                <a:gd name="connsiteY11" fmla="*/ 37152 h 1149904"/>
                <a:gd name="connsiteX12" fmla="*/ 1613227 w 1880493"/>
                <a:gd name="connsiteY12" fmla="*/ 46766 h 1149904"/>
                <a:gd name="connsiteX13" fmla="*/ 1609672 w 1880493"/>
                <a:gd name="connsiteY13" fmla="*/ 35036 h 1149904"/>
                <a:gd name="connsiteX14" fmla="*/ 1873683 w 1880493"/>
                <a:gd name="connsiteY14" fmla="*/ 30984 h 1149904"/>
                <a:gd name="connsiteX15" fmla="*/ 1838815 w 1880493"/>
                <a:gd name="connsiteY15" fmla="*/ 150219 h 1149904"/>
                <a:gd name="connsiteX16" fmla="*/ 1751795 w 1880493"/>
                <a:gd name="connsiteY16" fmla="*/ 247244 h 1149904"/>
                <a:gd name="connsiteX17" fmla="*/ 1670408 w 1880493"/>
                <a:gd name="connsiteY17" fmla="*/ 321193 h 1149904"/>
                <a:gd name="connsiteX18" fmla="*/ 1043791 w 1880493"/>
                <a:gd name="connsiteY18" fmla="*/ 752841 h 1149904"/>
                <a:gd name="connsiteX19" fmla="*/ 359210 w 1880493"/>
                <a:gd name="connsiteY19" fmla="*/ 1084986 h 1149904"/>
                <a:gd name="connsiteX20" fmla="*/ 127409 w 1880493"/>
                <a:gd name="connsiteY20" fmla="*/ 1147133 h 1149904"/>
                <a:gd name="connsiteX21" fmla="*/ 87614 w 1880493"/>
                <a:gd name="connsiteY21" fmla="*/ 1149727 h 114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0493" h="1149904">
                  <a:moveTo>
                    <a:pt x="87614" y="1149727"/>
                  </a:moveTo>
                  <a:cubicBezTo>
                    <a:pt x="45751" y="1149727"/>
                    <a:pt x="18536" y="1139325"/>
                    <a:pt x="6491" y="1118645"/>
                  </a:cubicBezTo>
                  <a:cubicBezTo>
                    <a:pt x="-17264" y="1077868"/>
                    <a:pt x="22520" y="1006317"/>
                    <a:pt x="124734" y="905982"/>
                  </a:cubicBezTo>
                  <a:lnTo>
                    <a:pt x="133320" y="914728"/>
                  </a:lnTo>
                  <a:cubicBezTo>
                    <a:pt x="38374" y="1007933"/>
                    <a:pt x="-2908" y="1078159"/>
                    <a:pt x="17080" y="1112477"/>
                  </a:cubicBezTo>
                  <a:cubicBezTo>
                    <a:pt x="29728" y="1134182"/>
                    <a:pt x="67369" y="1141962"/>
                    <a:pt x="125957" y="1134964"/>
                  </a:cubicBezTo>
                  <a:cubicBezTo>
                    <a:pt x="184118" y="1128021"/>
                    <a:pt x="261195" y="1107326"/>
                    <a:pt x="355048" y="1073455"/>
                  </a:cubicBezTo>
                  <a:cubicBezTo>
                    <a:pt x="548264" y="1003723"/>
                    <a:pt x="790674" y="886100"/>
                    <a:pt x="1037622" y="742252"/>
                  </a:cubicBezTo>
                  <a:cubicBezTo>
                    <a:pt x="1284563" y="598407"/>
                    <a:pt x="1506456" y="445565"/>
                    <a:pt x="1662432" y="311887"/>
                  </a:cubicBezTo>
                  <a:cubicBezTo>
                    <a:pt x="1692391" y="286205"/>
                    <a:pt x="1719580" y="261500"/>
                    <a:pt x="1743244" y="238462"/>
                  </a:cubicBezTo>
                  <a:cubicBezTo>
                    <a:pt x="1774308" y="208957"/>
                    <a:pt x="1802966" y="177017"/>
                    <a:pt x="1828944" y="142949"/>
                  </a:cubicBezTo>
                  <a:cubicBezTo>
                    <a:pt x="1863930" y="95445"/>
                    <a:pt x="1875738" y="58862"/>
                    <a:pt x="1863092" y="37152"/>
                  </a:cubicBezTo>
                  <a:cubicBezTo>
                    <a:pt x="1841969" y="894"/>
                    <a:pt x="1753237" y="4304"/>
                    <a:pt x="1613227" y="46766"/>
                  </a:cubicBezTo>
                  <a:lnTo>
                    <a:pt x="1609672" y="35036"/>
                  </a:lnTo>
                  <a:cubicBezTo>
                    <a:pt x="1759886" y="-10515"/>
                    <a:pt x="1848714" y="-11882"/>
                    <a:pt x="1873683" y="30984"/>
                  </a:cubicBezTo>
                  <a:cubicBezTo>
                    <a:pt x="1889198" y="57617"/>
                    <a:pt x="1877465" y="97733"/>
                    <a:pt x="1838815" y="150219"/>
                  </a:cubicBezTo>
                  <a:cubicBezTo>
                    <a:pt x="1812439" y="184827"/>
                    <a:pt x="1783340" y="217272"/>
                    <a:pt x="1751795" y="247244"/>
                  </a:cubicBezTo>
                  <a:cubicBezTo>
                    <a:pt x="1727947" y="270463"/>
                    <a:pt x="1700564" y="295342"/>
                    <a:pt x="1670408" y="321193"/>
                  </a:cubicBezTo>
                  <a:cubicBezTo>
                    <a:pt x="1513888" y="455340"/>
                    <a:pt x="1291352" y="608637"/>
                    <a:pt x="1043791" y="752841"/>
                  </a:cubicBezTo>
                  <a:cubicBezTo>
                    <a:pt x="796224" y="897053"/>
                    <a:pt x="553100" y="1015011"/>
                    <a:pt x="359210" y="1084986"/>
                  </a:cubicBezTo>
                  <a:cubicBezTo>
                    <a:pt x="264483" y="1119172"/>
                    <a:pt x="186494" y="1140083"/>
                    <a:pt x="127409" y="1147133"/>
                  </a:cubicBezTo>
                  <a:cubicBezTo>
                    <a:pt x="114207" y="1148780"/>
                    <a:pt x="100918" y="1149646"/>
                    <a:pt x="87614" y="1149727"/>
                  </a:cubicBezTo>
                  <a:close/>
                </a:path>
              </a:pathLst>
            </a:custGeom>
            <a:solidFill>
              <a:srgbClr val="CCCCCC"/>
            </a:solidFill>
            <a:ln w="4077" cap="flat">
              <a:noFill/>
              <a:prstDash val="solid"/>
              <a:miter/>
            </a:ln>
          </p:spPr>
          <p:txBody>
            <a:bodyPr rtlCol="0" anchor="ctr"/>
            <a:lstStyle/>
            <a:p>
              <a:endParaRPr lang="zh-CN" altLang="en-US"/>
            </a:p>
          </p:txBody>
        </p:sp>
        <p:sp>
          <p:nvSpPr>
            <p:cNvPr id="136" name="任意多边形: 形状 135"/>
            <p:cNvSpPr/>
            <p:nvPr/>
          </p:nvSpPr>
          <p:spPr>
            <a:xfrm>
              <a:off x="3977342" y="3346151"/>
              <a:ext cx="282453" cy="72531"/>
            </a:xfrm>
            <a:custGeom>
              <a:avLst/>
              <a:gdLst>
                <a:gd name="connsiteX0" fmla="*/ 274859 w 282453"/>
                <a:gd name="connsiteY0" fmla="*/ 4254 h 72531"/>
                <a:gd name="connsiteX1" fmla="*/ 55169 w 282453"/>
                <a:gd name="connsiteY1" fmla="*/ 129 h 72531"/>
                <a:gd name="connsiteX2" fmla="*/ 1847 w 282453"/>
                <a:gd name="connsiteY2" fmla="*/ 60069 h 72531"/>
                <a:gd name="connsiteX3" fmla="*/ 2130 w 282453"/>
                <a:gd name="connsiteY3" fmla="*/ 70514 h 72531"/>
                <a:gd name="connsiteX4" fmla="*/ 4318 w 282453"/>
                <a:gd name="connsiteY4" fmla="*/ 71949 h 72531"/>
                <a:gd name="connsiteX5" fmla="*/ 272787 w 282453"/>
                <a:gd name="connsiteY5" fmla="*/ 69536 h 72531"/>
                <a:gd name="connsiteX6" fmla="*/ 279298 w 282453"/>
                <a:gd name="connsiteY6" fmla="*/ 65293 h 72531"/>
                <a:gd name="connsiteX7" fmla="*/ 281052 w 282453"/>
                <a:gd name="connsiteY7" fmla="*/ 61366 h 72531"/>
                <a:gd name="connsiteX8" fmla="*/ 281459 w 282453"/>
                <a:gd name="connsiteY8" fmla="*/ 14443 h 72531"/>
                <a:gd name="connsiteX9" fmla="*/ 277733 w 282453"/>
                <a:gd name="connsiteY9" fmla="*/ 4868 h 72531"/>
                <a:gd name="connsiteX10" fmla="*/ 274859 w 282453"/>
                <a:gd name="connsiteY10" fmla="*/ 4254 h 7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453" h="72531">
                  <a:moveTo>
                    <a:pt x="274859" y="4254"/>
                  </a:moveTo>
                  <a:cubicBezTo>
                    <a:pt x="244566" y="3650"/>
                    <a:pt x="81852" y="-1020"/>
                    <a:pt x="55169" y="129"/>
                  </a:cubicBezTo>
                  <a:cubicBezTo>
                    <a:pt x="53660" y="-5155"/>
                    <a:pt x="3078" y="59668"/>
                    <a:pt x="1847" y="60069"/>
                  </a:cubicBezTo>
                  <a:cubicBezTo>
                    <a:pt x="-959" y="63032"/>
                    <a:pt x="-832" y="67708"/>
                    <a:pt x="2130" y="70514"/>
                  </a:cubicBezTo>
                  <a:cubicBezTo>
                    <a:pt x="2768" y="71119"/>
                    <a:pt x="3509" y="71604"/>
                    <a:pt x="4318" y="71949"/>
                  </a:cubicBezTo>
                  <a:cubicBezTo>
                    <a:pt x="7292" y="73755"/>
                    <a:pt x="269608" y="68903"/>
                    <a:pt x="272787" y="69536"/>
                  </a:cubicBezTo>
                  <a:cubicBezTo>
                    <a:pt x="275593" y="69491"/>
                    <a:pt x="278124" y="67842"/>
                    <a:pt x="279298" y="65293"/>
                  </a:cubicBezTo>
                  <a:lnTo>
                    <a:pt x="281052" y="61366"/>
                  </a:lnTo>
                  <a:cubicBezTo>
                    <a:pt x="281234" y="54648"/>
                    <a:pt x="283433" y="20314"/>
                    <a:pt x="281459" y="14443"/>
                  </a:cubicBezTo>
                  <a:cubicBezTo>
                    <a:pt x="283074" y="10770"/>
                    <a:pt x="281406" y="6483"/>
                    <a:pt x="277733" y="4868"/>
                  </a:cubicBezTo>
                  <a:cubicBezTo>
                    <a:pt x="276827" y="4470"/>
                    <a:pt x="275849" y="4261"/>
                    <a:pt x="274859" y="4254"/>
                  </a:cubicBezTo>
                  <a:close/>
                </a:path>
              </a:pathLst>
            </a:custGeom>
            <a:solidFill>
              <a:srgbClr val="E6E6E6"/>
            </a:solidFill>
            <a:ln w="4077" cap="flat">
              <a:noFill/>
              <a:prstDash val="solid"/>
              <a:miter/>
            </a:ln>
          </p:spPr>
          <p:txBody>
            <a:bodyPr rtlCol="0" anchor="ctr"/>
            <a:lstStyle/>
            <a:p>
              <a:endParaRPr lang="zh-CN" altLang="en-US"/>
            </a:p>
          </p:txBody>
        </p:sp>
        <p:sp>
          <p:nvSpPr>
            <p:cNvPr id="137" name="任意多边形: 形状 136"/>
            <p:cNvSpPr/>
            <p:nvPr/>
          </p:nvSpPr>
          <p:spPr>
            <a:xfrm>
              <a:off x="3977361" y="3407689"/>
              <a:ext cx="281210" cy="11158"/>
            </a:xfrm>
            <a:custGeom>
              <a:avLst/>
              <a:gdLst>
                <a:gd name="connsiteX0" fmla="*/ 281033 w 281210"/>
                <a:gd name="connsiteY0" fmla="*/ -178 h 11158"/>
                <a:gd name="connsiteX1" fmla="*/ 272768 w 281210"/>
                <a:gd name="connsiteY1" fmla="*/ 8000 h 11158"/>
                <a:gd name="connsiteX2" fmla="*/ 7070 w 281210"/>
                <a:gd name="connsiteY2" fmla="*/ 10981 h 11158"/>
                <a:gd name="connsiteX3" fmla="*/ -177 w 281210"/>
                <a:gd name="connsiteY3" fmla="*/ 3570 h 11158"/>
                <a:gd name="connsiteX4" fmla="*/ 674 w 281210"/>
                <a:gd name="connsiteY4" fmla="*/ 223 h 1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10" h="11158">
                  <a:moveTo>
                    <a:pt x="281033" y="-178"/>
                  </a:moveTo>
                  <a:cubicBezTo>
                    <a:pt x="279493" y="3522"/>
                    <a:pt x="277524" y="8170"/>
                    <a:pt x="272768" y="8000"/>
                  </a:cubicBezTo>
                  <a:lnTo>
                    <a:pt x="7070" y="10981"/>
                  </a:lnTo>
                  <a:cubicBezTo>
                    <a:pt x="3022" y="10936"/>
                    <a:pt x="-222" y="7618"/>
                    <a:pt x="-177" y="3570"/>
                  </a:cubicBezTo>
                  <a:cubicBezTo>
                    <a:pt x="-163" y="2403"/>
                    <a:pt x="128" y="1255"/>
                    <a:pt x="674" y="223"/>
                  </a:cubicBezTo>
                  <a:close/>
                </a:path>
              </a:pathLst>
            </a:custGeom>
            <a:solidFill>
              <a:srgbClr val="000000">
                <a:alpha val="17000"/>
              </a:srgbClr>
            </a:solidFill>
            <a:ln w="4077" cap="flat">
              <a:noFill/>
              <a:prstDash val="solid"/>
              <a:miter/>
            </a:ln>
          </p:spPr>
          <p:txBody>
            <a:bodyPr rtlCol="0" anchor="ctr"/>
            <a:lstStyle/>
            <a:p>
              <a:endParaRPr lang="zh-CN" altLang="en-US"/>
            </a:p>
          </p:txBody>
        </p:sp>
        <p:sp>
          <p:nvSpPr>
            <p:cNvPr id="138" name="任意多边形: 形状 137"/>
            <p:cNvSpPr/>
            <p:nvPr/>
          </p:nvSpPr>
          <p:spPr>
            <a:xfrm>
              <a:off x="3882007" y="2922261"/>
              <a:ext cx="152127" cy="492106"/>
            </a:xfrm>
            <a:custGeom>
              <a:avLst/>
              <a:gdLst>
                <a:gd name="connsiteX0" fmla="*/ 151746 w 152127"/>
                <a:gd name="connsiteY0" fmla="*/ 423223 h 492106"/>
                <a:gd name="connsiteX1" fmla="*/ 71923 w 152127"/>
                <a:gd name="connsiteY1" fmla="*/ 63856 h 492106"/>
                <a:gd name="connsiteX2" fmla="*/ 23425 w 152127"/>
                <a:gd name="connsiteY2" fmla="*/ 4528 h 492106"/>
                <a:gd name="connsiteX3" fmla="*/ 19090 w 152127"/>
                <a:gd name="connsiteY3" fmla="*/ 1268 h 492106"/>
                <a:gd name="connsiteX4" fmla="*/ -95 w 152127"/>
                <a:gd name="connsiteY4" fmla="*/ 9402 h 492106"/>
                <a:gd name="connsiteX5" fmla="*/ -95 w 152127"/>
                <a:gd name="connsiteY5" fmla="*/ 9402 h 492106"/>
                <a:gd name="connsiteX6" fmla="*/ 86189 w 152127"/>
                <a:gd name="connsiteY6" fmla="*/ 423651 h 492106"/>
                <a:gd name="connsiteX7" fmla="*/ 95011 w 152127"/>
                <a:gd name="connsiteY7" fmla="*/ 485444 h 492106"/>
                <a:gd name="connsiteX8" fmla="*/ 103663 w 152127"/>
                <a:gd name="connsiteY8" fmla="*/ 491844 h 492106"/>
                <a:gd name="connsiteX9" fmla="*/ 104407 w 152127"/>
                <a:gd name="connsiteY9" fmla="*/ 491694 h 492106"/>
                <a:gd name="connsiteX10" fmla="*/ 116163 w 152127"/>
                <a:gd name="connsiteY10" fmla="*/ 483200 h 492106"/>
                <a:gd name="connsiteX11" fmla="*/ 151746 w 152127"/>
                <a:gd name="connsiteY11" fmla="*/ 423223 h 4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27" h="492106">
                  <a:moveTo>
                    <a:pt x="151746" y="423223"/>
                  </a:moveTo>
                  <a:cubicBezTo>
                    <a:pt x="148886" y="418278"/>
                    <a:pt x="77852" y="66795"/>
                    <a:pt x="71923" y="63856"/>
                  </a:cubicBezTo>
                  <a:lnTo>
                    <a:pt x="23425" y="4528"/>
                  </a:lnTo>
                  <a:lnTo>
                    <a:pt x="19090" y="1268"/>
                  </a:lnTo>
                  <a:cubicBezTo>
                    <a:pt x="13062" y="-2043"/>
                    <a:pt x="-1397" y="196"/>
                    <a:pt x="-95" y="9402"/>
                  </a:cubicBezTo>
                  <a:lnTo>
                    <a:pt x="-95" y="9402"/>
                  </a:lnTo>
                  <a:cubicBezTo>
                    <a:pt x="11299" y="64028"/>
                    <a:pt x="84583" y="375146"/>
                    <a:pt x="86189" y="423651"/>
                  </a:cubicBezTo>
                  <a:lnTo>
                    <a:pt x="95011" y="485444"/>
                  </a:lnTo>
                  <a:cubicBezTo>
                    <a:pt x="95633" y="489601"/>
                    <a:pt x="99506" y="492466"/>
                    <a:pt x="103663" y="491844"/>
                  </a:cubicBezTo>
                  <a:cubicBezTo>
                    <a:pt x="103913" y="491807"/>
                    <a:pt x="104161" y="491757"/>
                    <a:pt x="104407" y="491694"/>
                  </a:cubicBezTo>
                  <a:cubicBezTo>
                    <a:pt x="109552" y="491140"/>
                    <a:pt x="114021" y="487910"/>
                    <a:pt x="116163" y="483200"/>
                  </a:cubicBezTo>
                  <a:cubicBezTo>
                    <a:pt x="116824" y="481019"/>
                    <a:pt x="155067" y="424489"/>
                    <a:pt x="151746" y="423223"/>
                  </a:cubicBezTo>
                  <a:close/>
                </a:path>
              </a:pathLst>
            </a:custGeom>
            <a:solidFill>
              <a:srgbClr val="E6E6E6"/>
            </a:solidFill>
            <a:ln w="4077" cap="flat">
              <a:noFill/>
              <a:prstDash val="solid"/>
              <a:miter/>
            </a:ln>
          </p:spPr>
          <p:txBody>
            <a:bodyPr rtlCol="0" anchor="ctr"/>
            <a:lstStyle/>
            <a:p>
              <a:endParaRPr lang="zh-CN" altLang="en-US"/>
            </a:p>
          </p:txBody>
        </p:sp>
        <p:sp>
          <p:nvSpPr>
            <p:cNvPr id="139" name="任意多边形: 形状 138"/>
            <p:cNvSpPr/>
            <p:nvPr/>
          </p:nvSpPr>
          <p:spPr>
            <a:xfrm>
              <a:off x="3882062" y="2922361"/>
              <a:ext cx="116294" cy="491981"/>
            </a:xfrm>
            <a:custGeom>
              <a:avLst/>
              <a:gdLst>
                <a:gd name="connsiteX0" fmla="*/ 23358 w 116294"/>
                <a:gd name="connsiteY0" fmla="*/ 4430 h 491981"/>
                <a:gd name="connsiteX1" fmla="*/ 116117 w 116294"/>
                <a:gd name="connsiteY1" fmla="*/ 483112 h 491981"/>
                <a:gd name="connsiteX2" fmla="*/ 95119 w 116294"/>
                <a:gd name="connsiteY2" fmla="*/ 486165 h 491981"/>
                <a:gd name="connsiteX3" fmla="*/ -138 w 116294"/>
                <a:gd name="connsiteY3" fmla="*/ 9312 h 491981"/>
                <a:gd name="connsiteX4" fmla="*/ 23358 w 116294"/>
                <a:gd name="connsiteY4" fmla="*/ 4430 h 491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94" h="491981">
                  <a:moveTo>
                    <a:pt x="23358" y="4430"/>
                  </a:moveTo>
                  <a:lnTo>
                    <a:pt x="116117" y="483112"/>
                  </a:lnTo>
                  <a:cubicBezTo>
                    <a:pt x="113015" y="490964"/>
                    <a:pt x="98500" y="496465"/>
                    <a:pt x="95119" y="486165"/>
                  </a:cubicBezTo>
                  <a:cubicBezTo>
                    <a:pt x="95060" y="486151"/>
                    <a:pt x="-41" y="9597"/>
                    <a:pt x="-138" y="9312"/>
                  </a:cubicBezTo>
                  <a:cubicBezTo>
                    <a:pt x="-1152" y="-2157"/>
                    <a:pt x="17800" y="-2521"/>
                    <a:pt x="23358" y="4430"/>
                  </a:cubicBezTo>
                  <a:close/>
                </a:path>
              </a:pathLst>
            </a:custGeom>
            <a:solidFill>
              <a:srgbClr val="000000">
                <a:alpha val="17000"/>
              </a:srgbClr>
            </a:solidFill>
            <a:ln w="4077" cap="flat">
              <a:noFill/>
              <a:prstDash val="solid"/>
              <a:miter/>
            </a:ln>
          </p:spPr>
          <p:txBody>
            <a:bodyPr rtlCol="0" anchor="ctr"/>
            <a:lstStyle/>
            <a:p>
              <a:endParaRPr lang="zh-CN" altLang="en-US"/>
            </a:p>
          </p:txBody>
        </p:sp>
        <p:sp>
          <p:nvSpPr>
            <p:cNvPr id="140" name="任意多边形: 形状 139"/>
            <p:cNvSpPr/>
            <p:nvPr/>
          </p:nvSpPr>
          <p:spPr>
            <a:xfrm>
              <a:off x="3908394" y="2946543"/>
              <a:ext cx="99984" cy="338233"/>
            </a:xfrm>
            <a:custGeom>
              <a:avLst/>
              <a:gdLst>
                <a:gd name="connsiteX0" fmla="*/ 0 w 99984"/>
                <a:gd name="connsiteY0" fmla="*/ 0 h 338233"/>
                <a:gd name="connsiteX1" fmla="*/ 47108 w 99984"/>
                <a:gd name="connsiteY1" fmla="*/ 65665 h 338233"/>
                <a:gd name="connsiteX2" fmla="*/ 99985 w 99984"/>
                <a:gd name="connsiteY2" fmla="*/ 316791 h 338233"/>
                <a:gd name="connsiteX3" fmla="*/ 75405 w 99984"/>
                <a:gd name="connsiteY3" fmla="*/ 338233 h 338233"/>
                <a:gd name="connsiteX4" fmla="*/ 0 w 99984"/>
                <a:gd name="connsiteY4" fmla="*/ 0 h 33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84" h="338233">
                  <a:moveTo>
                    <a:pt x="0" y="0"/>
                  </a:moveTo>
                  <a:lnTo>
                    <a:pt x="47108" y="65665"/>
                  </a:lnTo>
                  <a:lnTo>
                    <a:pt x="99985" y="316791"/>
                  </a:lnTo>
                  <a:lnTo>
                    <a:pt x="75405" y="338233"/>
                  </a:lnTo>
                  <a:lnTo>
                    <a:pt x="0" y="0"/>
                  </a:lnTo>
                  <a:close/>
                </a:path>
              </a:pathLst>
            </a:custGeom>
            <a:solidFill>
              <a:srgbClr val="9ABEAF"/>
            </a:solidFill>
            <a:ln w="4077" cap="flat">
              <a:noFill/>
              <a:prstDash val="solid"/>
              <a:miter/>
            </a:ln>
          </p:spPr>
          <p:txBody>
            <a:bodyPr rtlCol="0" anchor="ctr"/>
            <a:lstStyle/>
            <a:p>
              <a:endParaRPr lang="zh-CN" altLang="en-US"/>
            </a:p>
          </p:txBody>
        </p:sp>
        <p:sp>
          <p:nvSpPr>
            <p:cNvPr id="141" name="任意多边形: 形状 140"/>
            <p:cNvSpPr/>
            <p:nvPr/>
          </p:nvSpPr>
          <p:spPr>
            <a:xfrm>
              <a:off x="4221969" y="3353323"/>
              <a:ext cx="16559" cy="31651"/>
            </a:xfrm>
            <a:custGeom>
              <a:avLst/>
              <a:gdLst>
                <a:gd name="connsiteX0" fmla="*/ -177 w 16559"/>
                <a:gd name="connsiteY0" fmla="*/ 30943 h 31651"/>
                <a:gd name="connsiteX1" fmla="*/ 12856 w 16559"/>
                <a:gd name="connsiteY1" fmla="*/ 31474 h 31651"/>
                <a:gd name="connsiteX2" fmla="*/ 14736 w 16559"/>
                <a:gd name="connsiteY2" fmla="*/ 20198 h 31651"/>
                <a:gd name="connsiteX3" fmla="*/ 10323 w 16559"/>
                <a:gd name="connsiteY3" fmla="*/ -149 h 31651"/>
                <a:gd name="connsiteX4" fmla="*/ 1947 w 16559"/>
                <a:gd name="connsiteY4" fmla="*/ 13906 h 31651"/>
                <a:gd name="connsiteX5" fmla="*/ -177 w 16559"/>
                <a:gd name="connsiteY5" fmla="*/ 30943 h 3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59" h="31651">
                  <a:moveTo>
                    <a:pt x="-177" y="30943"/>
                  </a:moveTo>
                  <a:lnTo>
                    <a:pt x="12856" y="31474"/>
                  </a:lnTo>
                  <a:cubicBezTo>
                    <a:pt x="13060" y="27657"/>
                    <a:pt x="13690" y="23874"/>
                    <a:pt x="14736" y="20198"/>
                  </a:cubicBezTo>
                  <a:cubicBezTo>
                    <a:pt x="16697" y="10882"/>
                    <a:pt x="18454" y="-190"/>
                    <a:pt x="10323" y="-149"/>
                  </a:cubicBezTo>
                  <a:cubicBezTo>
                    <a:pt x="4807" y="-680"/>
                    <a:pt x="2928" y="6306"/>
                    <a:pt x="1947" y="13906"/>
                  </a:cubicBezTo>
                  <a:cubicBezTo>
                    <a:pt x="1695" y="19632"/>
                    <a:pt x="984" y="25330"/>
                    <a:pt x="-177" y="30943"/>
                  </a:cubicBezTo>
                  <a:close/>
                </a:path>
              </a:pathLst>
            </a:custGeom>
            <a:solidFill>
              <a:srgbClr val="2F2E41"/>
            </a:solidFill>
            <a:ln w="4077" cap="flat">
              <a:noFill/>
              <a:prstDash val="solid"/>
              <a:miter/>
            </a:ln>
          </p:spPr>
          <p:txBody>
            <a:bodyPr rtlCol="0" anchor="ctr"/>
            <a:lstStyle/>
            <a:p>
              <a:endParaRPr lang="zh-CN" altLang="en-US"/>
            </a:p>
          </p:txBody>
        </p:sp>
        <p:sp>
          <p:nvSpPr>
            <p:cNvPr id="142" name="任意多边形: 形状 141"/>
            <p:cNvSpPr/>
            <p:nvPr/>
          </p:nvSpPr>
          <p:spPr>
            <a:xfrm>
              <a:off x="4147201" y="3350231"/>
              <a:ext cx="13405" cy="17175"/>
            </a:xfrm>
            <a:custGeom>
              <a:avLst/>
              <a:gdLst>
                <a:gd name="connsiteX0" fmla="*/ -177 w 13405"/>
                <a:gd name="connsiteY0" fmla="*/ 16508 h 17175"/>
                <a:gd name="connsiteX1" fmla="*/ 8607 w 13405"/>
                <a:gd name="connsiteY1" fmla="*/ 16834 h 17175"/>
                <a:gd name="connsiteX2" fmla="*/ 12856 w 13405"/>
                <a:gd name="connsiteY2" fmla="*/ 16998 h 17175"/>
                <a:gd name="connsiteX3" fmla="*/ 9669 w 13405"/>
                <a:gd name="connsiteY3" fmla="*/ 369 h 17175"/>
                <a:gd name="connsiteX4" fmla="*/ 7013 w 13405"/>
                <a:gd name="connsiteY4" fmla="*/ -162 h 17175"/>
                <a:gd name="connsiteX5" fmla="*/ 149 w 13405"/>
                <a:gd name="connsiteY5" fmla="*/ 7642 h 17175"/>
                <a:gd name="connsiteX6" fmla="*/ -96 w 13405"/>
                <a:gd name="connsiteY6" fmla="*/ 15200 h 17175"/>
                <a:gd name="connsiteX7" fmla="*/ -177 w 13405"/>
                <a:gd name="connsiteY7" fmla="*/ 16508 h 1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5" h="17175">
                  <a:moveTo>
                    <a:pt x="-177" y="16508"/>
                  </a:moveTo>
                  <a:lnTo>
                    <a:pt x="8607" y="16834"/>
                  </a:lnTo>
                  <a:lnTo>
                    <a:pt x="12856" y="16998"/>
                  </a:lnTo>
                  <a:cubicBezTo>
                    <a:pt x="12774" y="12340"/>
                    <a:pt x="14940" y="2739"/>
                    <a:pt x="9669" y="369"/>
                  </a:cubicBezTo>
                  <a:cubicBezTo>
                    <a:pt x="8831" y="8"/>
                    <a:pt x="7926" y="-172"/>
                    <a:pt x="7013" y="-162"/>
                  </a:cubicBezTo>
                  <a:cubicBezTo>
                    <a:pt x="2070" y="-448"/>
                    <a:pt x="599" y="3311"/>
                    <a:pt x="149" y="7642"/>
                  </a:cubicBezTo>
                  <a:cubicBezTo>
                    <a:pt x="-136" y="10256"/>
                    <a:pt x="-14" y="13035"/>
                    <a:pt x="-96" y="15200"/>
                  </a:cubicBezTo>
                  <a:cubicBezTo>
                    <a:pt x="-96" y="15650"/>
                    <a:pt x="-136" y="16099"/>
                    <a:pt x="-177" y="16508"/>
                  </a:cubicBezTo>
                  <a:close/>
                </a:path>
              </a:pathLst>
            </a:custGeom>
            <a:solidFill>
              <a:srgbClr val="2F2E41"/>
            </a:solidFill>
            <a:ln w="4077" cap="flat">
              <a:noFill/>
              <a:prstDash val="solid"/>
              <a:miter/>
            </a:ln>
          </p:spPr>
          <p:txBody>
            <a:bodyPr rtlCol="0" anchor="ctr"/>
            <a:lstStyle/>
            <a:p>
              <a:endParaRPr lang="zh-CN" altLang="en-US"/>
            </a:p>
          </p:txBody>
        </p:sp>
        <p:sp>
          <p:nvSpPr>
            <p:cNvPr id="143" name="任意多边形: 形状 142"/>
            <p:cNvSpPr/>
            <p:nvPr/>
          </p:nvSpPr>
          <p:spPr>
            <a:xfrm>
              <a:off x="4121175" y="3349169"/>
              <a:ext cx="13413" cy="17215"/>
            </a:xfrm>
            <a:custGeom>
              <a:avLst/>
              <a:gdLst>
                <a:gd name="connsiteX0" fmla="*/ -177 w 13413"/>
                <a:gd name="connsiteY0" fmla="*/ 16507 h 17215"/>
                <a:gd name="connsiteX1" fmla="*/ 8648 w 13413"/>
                <a:gd name="connsiteY1" fmla="*/ 16874 h 17215"/>
                <a:gd name="connsiteX2" fmla="*/ 12856 w 13413"/>
                <a:gd name="connsiteY2" fmla="*/ 17038 h 17215"/>
                <a:gd name="connsiteX3" fmla="*/ 7013 w 13413"/>
                <a:gd name="connsiteY3" fmla="*/ -163 h 17215"/>
                <a:gd name="connsiteX4" fmla="*/ -96 w 13413"/>
                <a:gd name="connsiteY4" fmla="*/ 15199 h 17215"/>
                <a:gd name="connsiteX5" fmla="*/ -177 w 13413"/>
                <a:gd name="connsiteY5" fmla="*/ 16507 h 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215">
                  <a:moveTo>
                    <a:pt x="-177" y="16507"/>
                  </a:moveTo>
                  <a:lnTo>
                    <a:pt x="8648" y="16874"/>
                  </a:lnTo>
                  <a:lnTo>
                    <a:pt x="12856" y="17038"/>
                  </a:lnTo>
                  <a:cubicBezTo>
                    <a:pt x="12774" y="11686"/>
                    <a:pt x="15593" y="1"/>
                    <a:pt x="7013" y="-163"/>
                  </a:cubicBezTo>
                  <a:cubicBezTo>
                    <a:pt x="-913" y="-612"/>
                    <a:pt x="109" y="9479"/>
                    <a:pt x="-96" y="15199"/>
                  </a:cubicBezTo>
                  <a:cubicBezTo>
                    <a:pt x="-96" y="15649"/>
                    <a:pt x="-137" y="16098"/>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44" name="任意多边形: 形状 143"/>
            <p:cNvSpPr/>
            <p:nvPr/>
          </p:nvSpPr>
          <p:spPr>
            <a:xfrm>
              <a:off x="4095150" y="3348145"/>
              <a:ext cx="13413" cy="17177"/>
            </a:xfrm>
            <a:custGeom>
              <a:avLst/>
              <a:gdLst>
                <a:gd name="connsiteX0" fmla="*/ -177 w 13413"/>
                <a:gd name="connsiteY0" fmla="*/ 16509 h 17177"/>
                <a:gd name="connsiteX1" fmla="*/ 8607 w 13413"/>
                <a:gd name="connsiteY1" fmla="*/ 16836 h 17177"/>
                <a:gd name="connsiteX2" fmla="*/ 12856 w 13413"/>
                <a:gd name="connsiteY2" fmla="*/ 17000 h 17177"/>
                <a:gd name="connsiteX3" fmla="*/ 7014 w 13413"/>
                <a:gd name="connsiteY3" fmla="*/ -160 h 17177"/>
                <a:gd name="connsiteX4" fmla="*/ -96 w 13413"/>
                <a:gd name="connsiteY4" fmla="*/ 15202 h 17177"/>
                <a:gd name="connsiteX5" fmla="*/ -177 w 13413"/>
                <a:gd name="connsiteY5" fmla="*/ 16509 h 1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177">
                  <a:moveTo>
                    <a:pt x="-177" y="16509"/>
                  </a:moveTo>
                  <a:lnTo>
                    <a:pt x="8607" y="16836"/>
                  </a:lnTo>
                  <a:lnTo>
                    <a:pt x="12856" y="17000"/>
                  </a:lnTo>
                  <a:cubicBezTo>
                    <a:pt x="12774" y="11688"/>
                    <a:pt x="15593" y="3"/>
                    <a:pt x="7014" y="-160"/>
                  </a:cubicBezTo>
                  <a:cubicBezTo>
                    <a:pt x="-913" y="-651"/>
                    <a:pt x="109" y="9441"/>
                    <a:pt x="-96" y="15202"/>
                  </a:cubicBezTo>
                  <a:cubicBezTo>
                    <a:pt x="-96" y="15651"/>
                    <a:pt x="-137" y="16101"/>
                    <a:pt x="-177" y="16509"/>
                  </a:cubicBezTo>
                  <a:close/>
                </a:path>
              </a:pathLst>
            </a:custGeom>
            <a:solidFill>
              <a:srgbClr val="2F2E41"/>
            </a:solidFill>
            <a:ln w="4077" cap="flat">
              <a:noFill/>
              <a:prstDash val="solid"/>
              <a:miter/>
            </a:ln>
          </p:spPr>
          <p:txBody>
            <a:bodyPr rtlCol="0" anchor="ctr"/>
            <a:lstStyle/>
            <a:p>
              <a:endParaRPr lang="zh-CN" altLang="en-US"/>
            </a:p>
          </p:txBody>
        </p:sp>
        <p:sp>
          <p:nvSpPr>
            <p:cNvPr id="145" name="任意多边形: 形状 144"/>
            <p:cNvSpPr/>
            <p:nvPr/>
          </p:nvSpPr>
          <p:spPr>
            <a:xfrm>
              <a:off x="4069124" y="3347086"/>
              <a:ext cx="13413" cy="17215"/>
            </a:xfrm>
            <a:custGeom>
              <a:avLst/>
              <a:gdLst>
                <a:gd name="connsiteX0" fmla="*/ -177 w 13413"/>
                <a:gd name="connsiteY0" fmla="*/ 16507 h 17215"/>
                <a:gd name="connsiteX1" fmla="*/ 8648 w 13413"/>
                <a:gd name="connsiteY1" fmla="*/ 16874 h 17215"/>
                <a:gd name="connsiteX2" fmla="*/ 12856 w 13413"/>
                <a:gd name="connsiteY2" fmla="*/ 17038 h 17215"/>
                <a:gd name="connsiteX3" fmla="*/ 7013 w 13413"/>
                <a:gd name="connsiteY3" fmla="*/ -163 h 17215"/>
                <a:gd name="connsiteX4" fmla="*/ -96 w 13413"/>
                <a:gd name="connsiteY4" fmla="*/ 15199 h 17215"/>
                <a:gd name="connsiteX5" fmla="*/ -177 w 13413"/>
                <a:gd name="connsiteY5" fmla="*/ 16507 h 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215">
                  <a:moveTo>
                    <a:pt x="-177" y="16507"/>
                  </a:moveTo>
                  <a:lnTo>
                    <a:pt x="8648" y="16874"/>
                  </a:lnTo>
                  <a:lnTo>
                    <a:pt x="12856" y="17038"/>
                  </a:lnTo>
                  <a:cubicBezTo>
                    <a:pt x="12774" y="11686"/>
                    <a:pt x="15593" y="41"/>
                    <a:pt x="7013" y="-163"/>
                  </a:cubicBezTo>
                  <a:cubicBezTo>
                    <a:pt x="-913" y="-612"/>
                    <a:pt x="109" y="9479"/>
                    <a:pt x="-96" y="15199"/>
                  </a:cubicBezTo>
                  <a:cubicBezTo>
                    <a:pt x="-95" y="15649"/>
                    <a:pt x="-136" y="16098"/>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46" name="任意多边形: 形状 145"/>
            <p:cNvSpPr/>
            <p:nvPr/>
          </p:nvSpPr>
          <p:spPr>
            <a:xfrm>
              <a:off x="4043098" y="3346055"/>
              <a:ext cx="13404" cy="17184"/>
            </a:xfrm>
            <a:custGeom>
              <a:avLst/>
              <a:gdLst>
                <a:gd name="connsiteX0" fmla="*/ -177 w 13404"/>
                <a:gd name="connsiteY0" fmla="*/ 16516 h 17184"/>
                <a:gd name="connsiteX1" fmla="*/ 8607 w 13404"/>
                <a:gd name="connsiteY1" fmla="*/ 16843 h 17184"/>
                <a:gd name="connsiteX2" fmla="*/ 12856 w 13404"/>
                <a:gd name="connsiteY2" fmla="*/ 17007 h 17184"/>
                <a:gd name="connsiteX3" fmla="*/ 8852 w 13404"/>
                <a:gd name="connsiteY3" fmla="*/ 92 h 17184"/>
                <a:gd name="connsiteX4" fmla="*/ 8811 w 13404"/>
                <a:gd name="connsiteY4" fmla="*/ 92 h 17184"/>
                <a:gd name="connsiteX5" fmla="*/ 7013 w 13404"/>
                <a:gd name="connsiteY5" fmla="*/ -153 h 17184"/>
                <a:gd name="connsiteX6" fmla="*/ 4807 w 13404"/>
                <a:gd name="connsiteY6" fmla="*/ 51 h 17184"/>
                <a:gd name="connsiteX7" fmla="*/ 4766 w 13404"/>
                <a:gd name="connsiteY7" fmla="*/ 51 h 17184"/>
                <a:gd name="connsiteX8" fmla="*/ -96 w 13404"/>
                <a:gd name="connsiteY8" fmla="*/ 15209 h 17184"/>
                <a:gd name="connsiteX9" fmla="*/ -177 w 13404"/>
                <a:gd name="connsiteY9" fmla="*/ 16516 h 1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04" h="17184">
                  <a:moveTo>
                    <a:pt x="-177" y="16516"/>
                  </a:moveTo>
                  <a:lnTo>
                    <a:pt x="8607" y="16843"/>
                  </a:lnTo>
                  <a:lnTo>
                    <a:pt x="12856" y="17007"/>
                  </a:lnTo>
                  <a:cubicBezTo>
                    <a:pt x="12774" y="12104"/>
                    <a:pt x="15144" y="1849"/>
                    <a:pt x="8852" y="92"/>
                  </a:cubicBezTo>
                  <a:lnTo>
                    <a:pt x="8811" y="92"/>
                  </a:lnTo>
                  <a:cubicBezTo>
                    <a:pt x="8228" y="-81"/>
                    <a:pt x="7622" y="-164"/>
                    <a:pt x="7013" y="-153"/>
                  </a:cubicBezTo>
                  <a:cubicBezTo>
                    <a:pt x="6272" y="-219"/>
                    <a:pt x="5524" y="-150"/>
                    <a:pt x="4807" y="51"/>
                  </a:cubicBezTo>
                  <a:lnTo>
                    <a:pt x="4766" y="51"/>
                  </a:lnTo>
                  <a:cubicBezTo>
                    <a:pt x="-708" y="1481"/>
                    <a:pt x="68" y="10061"/>
                    <a:pt x="-96" y="15209"/>
                  </a:cubicBezTo>
                  <a:cubicBezTo>
                    <a:pt x="-95" y="15658"/>
                    <a:pt x="-136" y="16108"/>
                    <a:pt x="-177" y="16516"/>
                  </a:cubicBezTo>
                  <a:close/>
                </a:path>
              </a:pathLst>
            </a:custGeom>
            <a:solidFill>
              <a:srgbClr val="2F2E41"/>
            </a:solidFill>
            <a:ln w="4077" cap="flat">
              <a:noFill/>
              <a:prstDash val="solid"/>
              <a:miter/>
            </a:ln>
          </p:spPr>
          <p:txBody>
            <a:bodyPr rtlCol="0" anchor="ctr"/>
            <a:lstStyle/>
            <a:p>
              <a:endParaRPr lang="zh-CN" altLang="en-US"/>
            </a:p>
          </p:txBody>
        </p:sp>
        <p:sp>
          <p:nvSpPr>
            <p:cNvPr id="147" name="任意多边形: 形状 146"/>
            <p:cNvSpPr/>
            <p:nvPr/>
          </p:nvSpPr>
          <p:spPr>
            <a:xfrm>
              <a:off x="4195698" y="3343285"/>
              <a:ext cx="13365" cy="17216"/>
            </a:xfrm>
            <a:custGeom>
              <a:avLst/>
              <a:gdLst>
                <a:gd name="connsiteX0" fmla="*/ -177 w 13365"/>
                <a:gd name="connsiteY0" fmla="*/ 16508 h 17216"/>
                <a:gd name="connsiteX1" fmla="*/ 12856 w 13365"/>
                <a:gd name="connsiteY1" fmla="*/ 17039 h 17216"/>
                <a:gd name="connsiteX2" fmla="*/ 12897 w 13365"/>
                <a:gd name="connsiteY2" fmla="*/ 15404 h 17216"/>
                <a:gd name="connsiteX3" fmla="*/ 13060 w 13365"/>
                <a:gd name="connsiteY3" fmla="*/ 6048 h 17216"/>
                <a:gd name="connsiteX4" fmla="*/ 7013 w 13365"/>
                <a:gd name="connsiteY4" fmla="*/ -162 h 17216"/>
                <a:gd name="connsiteX5" fmla="*/ 476 w 13365"/>
                <a:gd name="connsiteY5" fmla="*/ 5762 h 17216"/>
                <a:gd name="connsiteX6" fmla="*/ 149 w 13365"/>
                <a:gd name="connsiteY6" fmla="*/ 7560 h 17216"/>
                <a:gd name="connsiteX7" fmla="*/ 149 w 13365"/>
                <a:gd name="connsiteY7" fmla="*/ 7601 h 17216"/>
                <a:gd name="connsiteX8" fmla="*/ -177 w 13365"/>
                <a:gd name="connsiteY8" fmla="*/ 16508 h 1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5" h="17216">
                  <a:moveTo>
                    <a:pt x="-177" y="16508"/>
                  </a:moveTo>
                  <a:lnTo>
                    <a:pt x="12856" y="17039"/>
                  </a:lnTo>
                  <a:cubicBezTo>
                    <a:pt x="12856" y="16548"/>
                    <a:pt x="12856" y="16017"/>
                    <a:pt x="12897" y="15404"/>
                  </a:cubicBezTo>
                  <a:cubicBezTo>
                    <a:pt x="13219" y="12296"/>
                    <a:pt x="13274" y="9166"/>
                    <a:pt x="13060" y="6048"/>
                  </a:cubicBezTo>
                  <a:cubicBezTo>
                    <a:pt x="12611" y="2616"/>
                    <a:pt x="11140" y="-80"/>
                    <a:pt x="7013" y="-162"/>
                  </a:cubicBezTo>
                  <a:cubicBezTo>
                    <a:pt x="2805" y="-407"/>
                    <a:pt x="1130" y="2289"/>
                    <a:pt x="476" y="5762"/>
                  </a:cubicBezTo>
                  <a:cubicBezTo>
                    <a:pt x="325" y="6353"/>
                    <a:pt x="215" y="6954"/>
                    <a:pt x="149" y="7560"/>
                  </a:cubicBezTo>
                  <a:lnTo>
                    <a:pt x="149" y="7601"/>
                  </a:lnTo>
                  <a:cubicBezTo>
                    <a:pt x="-177" y="10788"/>
                    <a:pt x="27" y="14220"/>
                    <a:pt x="-177" y="16508"/>
                  </a:cubicBezTo>
                  <a:close/>
                </a:path>
              </a:pathLst>
            </a:custGeom>
            <a:solidFill>
              <a:srgbClr val="2F2E41"/>
            </a:solidFill>
            <a:ln w="4077" cap="flat">
              <a:noFill/>
              <a:prstDash val="solid"/>
              <a:miter/>
            </a:ln>
          </p:spPr>
          <p:txBody>
            <a:bodyPr rtlCol="0" anchor="ctr"/>
            <a:lstStyle/>
            <a:p>
              <a:endParaRPr lang="zh-CN" altLang="en-US"/>
            </a:p>
          </p:txBody>
        </p:sp>
        <p:sp>
          <p:nvSpPr>
            <p:cNvPr id="148" name="任意多边形: 形状 147"/>
            <p:cNvSpPr/>
            <p:nvPr/>
          </p:nvSpPr>
          <p:spPr>
            <a:xfrm>
              <a:off x="4169672" y="3342260"/>
              <a:ext cx="13327" cy="17179"/>
            </a:xfrm>
            <a:custGeom>
              <a:avLst/>
              <a:gdLst>
                <a:gd name="connsiteX0" fmla="*/ -177 w 13327"/>
                <a:gd name="connsiteY0" fmla="*/ 16470 h 17179"/>
                <a:gd name="connsiteX1" fmla="*/ 12856 w 13327"/>
                <a:gd name="connsiteY1" fmla="*/ 17002 h 17179"/>
                <a:gd name="connsiteX2" fmla="*/ 13101 w 13327"/>
                <a:gd name="connsiteY2" fmla="*/ 6460 h 17179"/>
                <a:gd name="connsiteX3" fmla="*/ 7014 w 13327"/>
                <a:gd name="connsiteY3" fmla="*/ -158 h 17179"/>
                <a:gd name="connsiteX4" fmla="*/ 354 w 13327"/>
                <a:gd name="connsiteY4" fmla="*/ 6134 h 17179"/>
                <a:gd name="connsiteX5" fmla="*/ -177 w 13327"/>
                <a:gd name="connsiteY5" fmla="*/ 16470 h 1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 h="17179">
                  <a:moveTo>
                    <a:pt x="-177" y="16470"/>
                  </a:moveTo>
                  <a:lnTo>
                    <a:pt x="12856" y="17002"/>
                  </a:lnTo>
                  <a:cubicBezTo>
                    <a:pt x="13133" y="13495"/>
                    <a:pt x="13214" y="9976"/>
                    <a:pt x="13101" y="6460"/>
                  </a:cubicBezTo>
                  <a:cubicBezTo>
                    <a:pt x="12733" y="2865"/>
                    <a:pt x="11304" y="-77"/>
                    <a:pt x="7014" y="-158"/>
                  </a:cubicBezTo>
                  <a:cubicBezTo>
                    <a:pt x="2682" y="-444"/>
                    <a:pt x="1008" y="2497"/>
                    <a:pt x="354" y="6134"/>
                  </a:cubicBezTo>
                  <a:cubicBezTo>
                    <a:pt x="-259" y="9647"/>
                    <a:pt x="68" y="13856"/>
                    <a:pt x="-177" y="16470"/>
                  </a:cubicBezTo>
                  <a:close/>
                </a:path>
              </a:pathLst>
            </a:custGeom>
            <a:solidFill>
              <a:srgbClr val="2F2E41"/>
            </a:solidFill>
            <a:ln w="4077" cap="flat">
              <a:noFill/>
              <a:prstDash val="solid"/>
              <a:miter/>
            </a:ln>
          </p:spPr>
          <p:txBody>
            <a:bodyPr rtlCol="0" anchor="ctr"/>
            <a:lstStyle/>
            <a:p>
              <a:endParaRPr lang="zh-CN" altLang="en-US"/>
            </a:p>
          </p:txBody>
        </p:sp>
        <p:sp>
          <p:nvSpPr>
            <p:cNvPr id="149" name="任意多边形: 形状 148"/>
            <p:cNvSpPr/>
            <p:nvPr/>
          </p:nvSpPr>
          <p:spPr>
            <a:xfrm>
              <a:off x="4143647" y="3341203"/>
              <a:ext cx="13415" cy="17214"/>
            </a:xfrm>
            <a:custGeom>
              <a:avLst/>
              <a:gdLst>
                <a:gd name="connsiteX0" fmla="*/ -177 w 13415"/>
                <a:gd name="connsiteY0" fmla="*/ 16506 h 17214"/>
                <a:gd name="connsiteX1" fmla="*/ 3704 w 13415"/>
                <a:gd name="connsiteY1" fmla="*/ 16669 h 17214"/>
                <a:gd name="connsiteX2" fmla="*/ 12856 w 13415"/>
                <a:gd name="connsiteY2" fmla="*/ 17037 h 17214"/>
                <a:gd name="connsiteX3" fmla="*/ 13224 w 13415"/>
                <a:gd name="connsiteY3" fmla="*/ 9396 h 17214"/>
                <a:gd name="connsiteX4" fmla="*/ 13142 w 13415"/>
                <a:gd name="connsiteY4" fmla="*/ 6863 h 17214"/>
                <a:gd name="connsiteX5" fmla="*/ 7013 w 13415"/>
                <a:gd name="connsiteY5" fmla="*/ -164 h 17214"/>
                <a:gd name="connsiteX6" fmla="*/ 313 w 13415"/>
                <a:gd name="connsiteY6" fmla="*/ 6577 h 17214"/>
                <a:gd name="connsiteX7" fmla="*/ -177 w 13415"/>
                <a:gd name="connsiteY7" fmla="*/ 16506 h 1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15" h="17214">
                  <a:moveTo>
                    <a:pt x="-177" y="16506"/>
                  </a:moveTo>
                  <a:lnTo>
                    <a:pt x="3704" y="16669"/>
                  </a:lnTo>
                  <a:lnTo>
                    <a:pt x="12856" y="17037"/>
                  </a:lnTo>
                  <a:cubicBezTo>
                    <a:pt x="12815" y="15076"/>
                    <a:pt x="13183" y="12216"/>
                    <a:pt x="13224" y="9396"/>
                  </a:cubicBezTo>
                  <a:cubicBezTo>
                    <a:pt x="13258" y="8551"/>
                    <a:pt x="13231" y="7704"/>
                    <a:pt x="13142" y="6863"/>
                  </a:cubicBezTo>
                  <a:cubicBezTo>
                    <a:pt x="12815" y="3064"/>
                    <a:pt x="11467" y="-82"/>
                    <a:pt x="7013" y="-164"/>
                  </a:cubicBezTo>
                  <a:cubicBezTo>
                    <a:pt x="2478" y="-409"/>
                    <a:pt x="885" y="2737"/>
                    <a:pt x="313" y="6577"/>
                  </a:cubicBezTo>
                  <a:cubicBezTo>
                    <a:pt x="-259" y="10009"/>
                    <a:pt x="68" y="13972"/>
                    <a:pt x="-177" y="16506"/>
                  </a:cubicBezTo>
                  <a:close/>
                </a:path>
              </a:pathLst>
            </a:custGeom>
            <a:solidFill>
              <a:srgbClr val="2F2E41"/>
            </a:solidFill>
            <a:ln w="4077" cap="flat">
              <a:noFill/>
              <a:prstDash val="solid"/>
              <a:miter/>
            </a:ln>
          </p:spPr>
          <p:txBody>
            <a:bodyPr rtlCol="0" anchor="ctr"/>
            <a:lstStyle/>
            <a:p>
              <a:endParaRPr lang="zh-CN" altLang="en-US"/>
            </a:p>
          </p:txBody>
        </p:sp>
        <p:sp>
          <p:nvSpPr>
            <p:cNvPr id="150" name="任意多边形: 形状 149"/>
            <p:cNvSpPr/>
            <p:nvPr/>
          </p:nvSpPr>
          <p:spPr>
            <a:xfrm>
              <a:off x="4195943" y="3366735"/>
              <a:ext cx="13430" cy="17177"/>
            </a:xfrm>
            <a:custGeom>
              <a:avLst/>
              <a:gdLst>
                <a:gd name="connsiteX0" fmla="*/ -177 w 13430"/>
                <a:gd name="connsiteY0" fmla="*/ 16509 h 17177"/>
                <a:gd name="connsiteX1" fmla="*/ 12856 w 13430"/>
                <a:gd name="connsiteY1" fmla="*/ 17000 h 17177"/>
                <a:gd name="connsiteX2" fmla="*/ 7013 w 13430"/>
                <a:gd name="connsiteY2" fmla="*/ -160 h 17177"/>
                <a:gd name="connsiteX3" fmla="*/ -177 w 13430"/>
                <a:gd name="connsiteY3" fmla="*/ 16509 h 17177"/>
              </a:gdLst>
              <a:ahLst/>
              <a:cxnLst>
                <a:cxn ang="0">
                  <a:pos x="connsiteX0" y="connsiteY0"/>
                </a:cxn>
                <a:cxn ang="0">
                  <a:pos x="connsiteX1" y="connsiteY1"/>
                </a:cxn>
                <a:cxn ang="0">
                  <a:pos x="connsiteX2" y="connsiteY2"/>
                </a:cxn>
                <a:cxn ang="0">
                  <a:pos x="connsiteX3" y="connsiteY3"/>
                </a:cxn>
              </a:cxnLst>
              <a:rect l="l" t="t" r="r" b="b"/>
              <a:pathLst>
                <a:path w="13430" h="17177">
                  <a:moveTo>
                    <a:pt x="-177" y="16509"/>
                  </a:moveTo>
                  <a:lnTo>
                    <a:pt x="12856" y="17000"/>
                  </a:lnTo>
                  <a:cubicBezTo>
                    <a:pt x="12815" y="11688"/>
                    <a:pt x="15593" y="3"/>
                    <a:pt x="7013" y="-160"/>
                  </a:cubicBezTo>
                  <a:cubicBezTo>
                    <a:pt x="-1566" y="-691"/>
                    <a:pt x="313" y="11157"/>
                    <a:pt x="-177" y="16509"/>
                  </a:cubicBezTo>
                  <a:close/>
                </a:path>
              </a:pathLst>
            </a:custGeom>
            <a:solidFill>
              <a:srgbClr val="2F2E41"/>
            </a:solidFill>
            <a:ln w="4077" cap="flat">
              <a:noFill/>
              <a:prstDash val="solid"/>
              <a:miter/>
            </a:ln>
          </p:spPr>
          <p:txBody>
            <a:bodyPr rtlCol="0" anchor="ctr"/>
            <a:lstStyle/>
            <a:p>
              <a:endParaRPr lang="zh-CN" altLang="en-US"/>
            </a:p>
          </p:txBody>
        </p:sp>
        <p:sp>
          <p:nvSpPr>
            <p:cNvPr id="151" name="任意多边形: 形状 150"/>
            <p:cNvSpPr/>
            <p:nvPr/>
          </p:nvSpPr>
          <p:spPr>
            <a:xfrm>
              <a:off x="4169918" y="3365675"/>
              <a:ext cx="13430" cy="17215"/>
            </a:xfrm>
            <a:custGeom>
              <a:avLst/>
              <a:gdLst>
                <a:gd name="connsiteX0" fmla="*/ -177 w 13430"/>
                <a:gd name="connsiteY0" fmla="*/ 16507 h 17215"/>
                <a:gd name="connsiteX1" fmla="*/ 12856 w 13430"/>
                <a:gd name="connsiteY1" fmla="*/ 17038 h 17215"/>
                <a:gd name="connsiteX2" fmla="*/ 7013 w 13430"/>
                <a:gd name="connsiteY2" fmla="*/ -163 h 17215"/>
                <a:gd name="connsiteX3" fmla="*/ -177 w 13430"/>
                <a:gd name="connsiteY3" fmla="*/ 16507 h 17215"/>
              </a:gdLst>
              <a:ahLst/>
              <a:cxnLst>
                <a:cxn ang="0">
                  <a:pos x="connsiteX0" y="connsiteY0"/>
                </a:cxn>
                <a:cxn ang="0">
                  <a:pos x="connsiteX1" y="connsiteY1"/>
                </a:cxn>
                <a:cxn ang="0">
                  <a:pos x="connsiteX2" y="connsiteY2"/>
                </a:cxn>
                <a:cxn ang="0">
                  <a:pos x="connsiteX3" y="connsiteY3"/>
                </a:cxn>
              </a:cxnLst>
              <a:rect l="l" t="t" r="r" b="b"/>
              <a:pathLst>
                <a:path w="13430" h="17215">
                  <a:moveTo>
                    <a:pt x="-177" y="16507"/>
                  </a:moveTo>
                  <a:lnTo>
                    <a:pt x="12856" y="17038"/>
                  </a:lnTo>
                  <a:cubicBezTo>
                    <a:pt x="12815" y="11686"/>
                    <a:pt x="15593" y="1"/>
                    <a:pt x="7013" y="-163"/>
                  </a:cubicBezTo>
                  <a:cubicBezTo>
                    <a:pt x="-1566" y="-653"/>
                    <a:pt x="313" y="11196"/>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52" name="任意多边形: 形状 151"/>
            <p:cNvSpPr/>
            <p:nvPr/>
          </p:nvSpPr>
          <p:spPr>
            <a:xfrm>
              <a:off x="4143892" y="3364637"/>
              <a:ext cx="13430" cy="17191"/>
            </a:xfrm>
            <a:custGeom>
              <a:avLst/>
              <a:gdLst>
                <a:gd name="connsiteX0" fmla="*/ -177 w 13430"/>
                <a:gd name="connsiteY0" fmla="*/ 16524 h 17191"/>
                <a:gd name="connsiteX1" fmla="*/ 12856 w 13430"/>
                <a:gd name="connsiteY1" fmla="*/ 17014 h 17191"/>
                <a:gd name="connsiteX2" fmla="*/ 11916 w 13430"/>
                <a:gd name="connsiteY2" fmla="*/ 2428 h 17191"/>
                <a:gd name="connsiteX3" fmla="*/ 7013 w 13430"/>
                <a:gd name="connsiteY3" fmla="*/ -146 h 17191"/>
                <a:gd name="connsiteX4" fmla="*/ 3214 w 13430"/>
                <a:gd name="connsiteY4" fmla="*/ 794 h 17191"/>
                <a:gd name="connsiteX5" fmla="*/ -177 w 13430"/>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 h="17191">
                  <a:moveTo>
                    <a:pt x="-177" y="16524"/>
                  </a:moveTo>
                  <a:lnTo>
                    <a:pt x="12856" y="17014"/>
                  </a:lnTo>
                  <a:cubicBezTo>
                    <a:pt x="12815" y="13215"/>
                    <a:pt x="14245" y="6187"/>
                    <a:pt x="11916" y="2428"/>
                  </a:cubicBezTo>
                  <a:cubicBezTo>
                    <a:pt x="10881" y="733"/>
                    <a:pt x="8997" y="-257"/>
                    <a:pt x="7013" y="-146"/>
                  </a:cubicBezTo>
                  <a:cubicBezTo>
                    <a:pt x="5676" y="-287"/>
                    <a:pt x="4331" y="46"/>
                    <a:pt x="3214" y="794"/>
                  </a:cubicBezTo>
                  <a:cubicBezTo>
                    <a:pt x="-953" y="3531"/>
                    <a:pt x="231"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3" name="任意多边形: 形状 152"/>
            <p:cNvSpPr/>
            <p:nvPr/>
          </p:nvSpPr>
          <p:spPr>
            <a:xfrm>
              <a:off x="4117866" y="3363572"/>
              <a:ext cx="13420" cy="17234"/>
            </a:xfrm>
            <a:custGeom>
              <a:avLst/>
              <a:gdLst>
                <a:gd name="connsiteX0" fmla="*/ -177 w 13420"/>
                <a:gd name="connsiteY0" fmla="*/ 16526 h 17234"/>
                <a:gd name="connsiteX1" fmla="*/ 12856 w 13420"/>
                <a:gd name="connsiteY1" fmla="*/ 17057 h 17234"/>
                <a:gd name="connsiteX2" fmla="*/ 11957 w 13420"/>
                <a:gd name="connsiteY2" fmla="*/ 2471 h 17234"/>
                <a:gd name="connsiteX3" fmla="*/ 7013 w 13420"/>
                <a:gd name="connsiteY3" fmla="*/ -144 h 17234"/>
                <a:gd name="connsiteX4" fmla="*/ 3214 w 13420"/>
                <a:gd name="connsiteY4" fmla="*/ 796 h 17234"/>
                <a:gd name="connsiteX5" fmla="*/ -177 w 13420"/>
                <a:gd name="connsiteY5" fmla="*/ 16526 h 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17234">
                  <a:moveTo>
                    <a:pt x="-177" y="16526"/>
                  </a:moveTo>
                  <a:lnTo>
                    <a:pt x="12856" y="17057"/>
                  </a:lnTo>
                  <a:cubicBezTo>
                    <a:pt x="12815" y="13257"/>
                    <a:pt x="14204" y="6271"/>
                    <a:pt x="11957" y="2471"/>
                  </a:cubicBezTo>
                  <a:cubicBezTo>
                    <a:pt x="10923" y="749"/>
                    <a:pt x="9019" y="-258"/>
                    <a:pt x="7013" y="-144"/>
                  </a:cubicBezTo>
                  <a:cubicBezTo>
                    <a:pt x="5676" y="-291"/>
                    <a:pt x="4329" y="42"/>
                    <a:pt x="3214" y="796"/>
                  </a:cubicBezTo>
                  <a:cubicBezTo>
                    <a:pt x="-953" y="3615"/>
                    <a:pt x="231" y="12236"/>
                    <a:pt x="-177" y="16526"/>
                  </a:cubicBezTo>
                  <a:close/>
                </a:path>
              </a:pathLst>
            </a:custGeom>
            <a:solidFill>
              <a:srgbClr val="2F2E41"/>
            </a:solidFill>
            <a:ln w="4077" cap="flat">
              <a:noFill/>
              <a:prstDash val="solid"/>
              <a:miter/>
            </a:ln>
          </p:spPr>
          <p:txBody>
            <a:bodyPr rtlCol="0" anchor="ctr"/>
            <a:lstStyle/>
            <a:p>
              <a:endParaRPr lang="zh-CN" altLang="en-US"/>
            </a:p>
          </p:txBody>
        </p:sp>
        <p:sp>
          <p:nvSpPr>
            <p:cNvPr id="154" name="任意多边形: 形状 153"/>
            <p:cNvSpPr/>
            <p:nvPr/>
          </p:nvSpPr>
          <p:spPr>
            <a:xfrm>
              <a:off x="4091840" y="3362553"/>
              <a:ext cx="13430" cy="17191"/>
            </a:xfrm>
            <a:custGeom>
              <a:avLst/>
              <a:gdLst>
                <a:gd name="connsiteX0" fmla="*/ -177 w 13430"/>
                <a:gd name="connsiteY0" fmla="*/ 16524 h 17191"/>
                <a:gd name="connsiteX1" fmla="*/ 12856 w 13430"/>
                <a:gd name="connsiteY1" fmla="*/ 17014 h 17191"/>
                <a:gd name="connsiteX2" fmla="*/ 11916 w 13430"/>
                <a:gd name="connsiteY2" fmla="*/ 2428 h 17191"/>
                <a:gd name="connsiteX3" fmla="*/ 7013 w 13430"/>
                <a:gd name="connsiteY3" fmla="*/ -146 h 17191"/>
                <a:gd name="connsiteX4" fmla="*/ 3214 w 13430"/>
                <a:gd name="connsiteY4" fmla="*/ 794 h 17191"/>
                <a:gd name="connsiteX5" fmla="*/ -177 w 13430"/>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 h="17191">
                  <a:moveTo>
                    <a:pt x="-177" y="16524"/>
                  </a:moveTo>
                  <a:lnTo>
                    <a:pt x="12856" y="17014"/>
                  </a:lnTo>
                  <a:cubicBezTo>
                    <a:pt x="12815" y="13214"/>
                    <a:pt x="14245" y="6187"/>
                    <a:pt x="11916" y="2428"/>
                  </a:cubicBezTo>
                  <a:cubicBezTo>
                    <a:pt x="10881" y="732"/>
                    <a:pt x="8997" y="-257"/>
                    <a:pt x="7013" y="-146"/>
                  </a:cubicBezTo>
                  <a:cubicBezTo>
                    <a:pt x="5676" y="-287"/>
                    <a:pt x="4331" y="45"/>
                    <a:pt x="3214" y="794"/>
                  </a:cubicBezTo>
                  <a:cubicBezTo>
                    <a:pt x="-953" y="3531"/>
                    <a:pt x="232"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5" name="任意多边形: 形状 154"/>
            <p:cNvSpPr/>
            <p:nvPr/>
          </p:nvSpPr>
          <p:spPr>
            <a:xfrm>
              <a:off x="4065814" y="3361489"/>
              <a:ext cx="13420" cy="17234"/>
            </a:xfrm>
            <a:custGeom>
              <a:avLst/>
              <a:gdLst>
                <a:gd name="connsiteX0" fmla="*/ -177 w 13420"/>
                <a:gd name="connsiteY0" fmla="*/ 16526 h 17234"/>
                <a:gd name="connsiteX1" fmla="*/ 12856 w 13420"/>
                <a:gd name="connsiteY1" fmla="*/ 17057 h 17234"/>
                <a:gd name="connsiteX2" fmla="*/ 11957 w 13420"/>
                <a:gd name="connsiteY2" fmla="*/ 2471 h 17234"/>
                <a:gd name="connsiteX3" fmla="*/ 7013 w 13420"/>
                <a:gd name="connsiteY3" fmla="*/ -144 h 17234"/>
                <a:gd name="connsiteX4" fmla="*/ 3214 w 13420"/>
                <a:gd name="connsiteY4" fmla="*/ 796 h 17234"/>
                <a:gd name="connsiteX5" fmla="*/ -177 w 13420"/>
                <a:gd name="connsiteY5" fmla="*/ 16526 h 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17234">
                  <a:moveTo>
                    <a:pt x="-177" y="16526"/>
                  </a:moveTo>
                  <a:lnTo>
                    <a:pt x="12856" y="17057"/>
                  </a:lnTo>
                  <a:cubicBezTo>
                    <a:pt x="12815" y="13257"/>
                    <a:pt x="14204" y="6271"/>
                    <a:pt x="11957" y="2471"/>
                  </a:cubicBezTo>
                  <a:cubicBezTo>
                    <a:pt x="10930" y="741"/>
                    <a:pt x="9021" y="-268"/>
                    <a:pt x="7013" y="-144"/>
                  </a:cubicBezTo>
                  <a:cubicBezTo>
                    <a:pt x="5676" y="-291"/>
                    <a:pt x="4329" y="42"/>
                    <a:pt x="3214" y="796"/>
                  </a:cubicBezTo>
                  <a:cubicBezTo>
                    <a:pt x="-953" y="3615"/>
                    <a:pt x="232" y="12236"/>
                    <a:pt x="-177" y="16526"/>
                  </a:cubicBezTo>
                  <a:close/>
                </a:path>
              </a:pathLst>
            </a:custGeom>
            <a:solidFill>
              <a:srgbClr val="2F2E41"/>
            </a:solidFill>
            <a:ln w="4077" cap="flat">
              <a:noFill/>
              <a:prstDash val="solid"/>
              <a:miter/>
            </a:ln>
          </p:spPr>
          <p:txBody>
            <a:bodyPr rtlCol="0" anchor="ctr"/>
            <a:lstStyle/>
            <a:p>
              <a:endParaRPr lang="zh-CN" altLang="en-US"/>
            </a:p>
          </p:txBody>
        </p:sp>
        <p:sp>
          <p:nvSpPr>
            <p:cNvPr id="156" name="任意多边形: 形状 155"/>
            <p:cNvSpPr/>
            <p:nvPr/>
          </p:nvSpPr>
          <p:spPr>
            <a:xfrm>
              <a:off x="4039788" y="3360469"/>
              <a:ext cx="13413" cy="17191"/>
            </a:xfrm>
            <a:custGeom>
              <a:avLst/>
              <a:gdLst>
                <a:gd name="connsiteX0" fmla="*/ -177 w 13413"/>
                <a:gd name="connsiteY0" fmla="*/ 16524 h 17191"/>
                <a:gd name="connsiteX1" fmla="*/ 12856 w 13413"/>
                <a:gd name="connsiteY1" fmla="*/ 17014 h 17191"/>
                <a:gd name="connsiteX2" fmla="*/ 11916 w 13413"/>
                <a:gd name="connsiteY2" fmla="*/ 2428 h 17191"/>
                <a:gd name="connsiteX3" fmla="*/ 7013 w 13413"/>
                <a:gd name="connsiteY3" fmla="*/ -146 h 17191"/>
                <a:gd name="connsiteX4" fmla="*/ 3214 w 13413"/>
                <a:gd name="connsiteY4" fmla="*/ 794 h 17191"/>
                <a:gd name="connsiteX5" fmla="*/ -177 w 13413"/>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191">
                  <a:moveTo>
                    <a:pt x="-177" y="16524"/>
                  </a:moveTo>
                  <a:lnTo>
                    <a:pt x="12856" y="17014"/>
                  </a:lnTo>
                  <a:cubicBezTo>
                    <a:pt x="12815" y="13214"/>
                    <a:pt x="14204" y="6228"/>
                    <a:pt x="11916" y="2428"/>
                  </a:cubicBezTo>
                  <a:cubicBezTo>
                    <a:pt x="10888" y="725"/>
                    <a:pt x="8999" y="-267"/>
                    <a:pt x="7013" y="-146"/>
                  </a:cubicBezTo>
                  <a:cubicBezTo>
                    <a:pt x="5676" y="-287"/>
                    <a:pt x="4331" y="45"/>
                    <a:pt x="3214" y="794"/>
                  </a:cubicBezTo>
                  <a:cubicBezTo>
                    <a:pt x="-953" y="3572"/>
                    <a:pt x="232"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7" name="任意多边形: 形状 156"/>
            <p:cNvSpPr/>
            <p:nvPr/>
          </p:nvSpPr>
          <p:spPr>
            <a:xfrm>
              <a:off x="4125934" y="3008067"/>
              <a:ext cx="197939" cy="379499"/>
            </a:xfrm>
            <a:custGeom>
              <a:avLst/>
              <a:gdLst>
                <a:gd name="connsiteX0" fmla="*/ 60869 w 197939"/>
                <a:gd name="connsiteY0" fmla="*/ 331158 h 379499"/>
                <a:gd name="connsiteX1" fmla="*/ 160204 w 197939"/>
                <a:gd name="connsiteY1" fmla="*/ 121070 h 379499"/>
                <a:gd name="connsiteX2" fmla="*/ 197762 w 197939"/>
                <a:gd name="connsiteY2" fmla="*/ 33433 h 379499"/>
                <a:gd name="connsiteX3" fmla="*/ 138733 w 197939"/>
                <a:gd name="connsiteY3" fmla="*/ -178 h 379499"/>
                <a:gd name="connsiteX4" fmla="*/ 97615 w 197939"/>
                <a:gd name="connsiteY4" fmla="*/ 98153 h 379499"/>
                <a:gd name="connsiteX5" fmla="*/ 19962 w 197939"/>
                <a:gd name="connsiteY5" fmla="*/ 316724 h 379499"/>
                <a:gd name="connsiteX6" fmla="*/ 2284 w 197939"/>
                <a:gd name="connsiteY6" fmla="*/ 359183 h 379499"/>
                <a:gd name="connsiteX7" fmla="*/ 44743 w 197939"/>
                <a:gd name="connsiteY7" fmla="*/ 376861 h 379499"/>
                <a:gd name="connsiteX8" fmla="*/ 62420 w 197939"/>
                <a:gd name="connsiteY8" fmla="*/ 334402 h 379499"/>
                <a:gd name="connsiteX9" fmla="*/ 60869 w 197939"/>
                <a:gd name="connsiteY9" fmla="*/ 331158 h 37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939" h="379499">
                  <a:moveTo>
                    <a:pt x="60869" y="331158"/>
                  </a:moveTo>
                  <a:lnTo>
                    <a:pt x="160204" y="121070"/>
                  </a:lnTo>
                  <a:lnTo>
                    <a:pt x="197762" y="33433"/>
                  </a:lnTo>
                  <a:lnTo>
                    <a:pt x="138733" y="-178"/>
                  </a:lnTo>
                  <a:cubicBezTo>
                    <a:pt x="138733" y="-178"/>
                    <a:pt x="118627" y="64863"/>
                    <a:pt x="97615" y="98153"/>
                  </a:cubicBezTo>
                  <a:cubicBezTo>
                    <a:pt x="76880" y="131004"/>
                    <a:pt x="21137" y="311780"/>
                    <a:pt x="19962" y="316724"/>
                  </a:cubicBezTo>
                  <a:cubicBezTo>
                    <a:pt x="3356" y="323568"/>
                    <a:pt x="-4559" y="342577"/>
                    <a:pt x="2284" y="359183"/>
                  </a:cubicBezTo>
                  <a:cubicBezTo>
                    <a:pt x="9128" y="375789"/>
                    <a:pt x="28137" y="383704"/>
                    <a:pt x="44743" y="376861"/>
                  </a:cubicBezTo>
                  <a:cubicBezTo>
                    <a:pt x="61349" y="370017"/>
                    <a:pt x="69264" y="351008"/>
                    <a:pt x="62420" y="334402"/>
                  </a:cubicBezTo>
                  <a:cubicBezTo>
                    <a:pt x="61963" y="333293"/>
                    <a:pt x="61445" y="332210"/>
                    <a:pt x="60869" y="331158"/>
                  </a:cubicBezTo>
                  <a:close/>
                </a:path>
              </a:pathLst>
            </a:custGeom>
            <a:solidFill>
              <a:srgbClr val="A0616A"/>
            </a:solidFill>
            <a:ln w="4077" cap="flat">
              <a:noFill/>
              <a:prstDash val="solid"/>
              <a:miter/>
            </a:ln>
          </p:spPr>
          <p:txBody>
            <a:bodyPr rtlCol="0" anchor="ctr"/>
            <a:lstStyle/>
            <a:p>
              <a:endParaRPr lang="zh-CN" altLang="en-US"/>
            </a:p>
          </p:txBody>
        </p:sp>
        <p:sp>
          <p:nvSpPr>
            <p:cNvPr id="158" name="任意多边形: 形状 157"/>
            <p:cNvSpPr/>
            <p:nvPr/>
          </p:nvSpPr>
          <p:spPr>
            <a:xfrm>
              <a:off x="4185659" y="2860315"/>
              <a:ext cx="247568" cy="329900"/>
            </a:xfrm>
            <a:custGeom>
              <a:avLst/>
              <a:gdLst>
                <a:gd name="connsiteX0" fmla="*/ 539 w 247568"/>
                <a:gd name="connsiteY0" fmla="*/ 284401 h 329900"/>
                <a:gd name="connsiteX1" fmla="*/ 75665 w 247568"/>
                <a:gd name="connsiteY1" fmla="*/ 329723 h 329900"/>
                <a:gd name="connsiteX2" fmla="*/ 92702 w 247568"/>
                <a:gd name="connsiteY2" fmla="*/ 303972 h 329900"/>
                <a:gd name="connsiteX3" fmla="*/ 104049 w 247568"/>
                <a:gd name="connsiteY3" fmla="*/ 298119 h 329900"/>
                <a:gd name="connsiteX4" fmla="*/ 151011 w 247568"/>
                <a:gd name="connsiteY4" fmla="*/ 217479 h 329900"/>
                <a:gd name="connsiteX5" fmla="*/ 192532 w 247568"/>
                <a:gd name="connsiteY5" fmla="*/ 175177 h 329900"/>
                <a:gd name="connsiteX6" fmla="*/ 247392 w 247568"/>
                <a:gd name="connsiteY6" fmla="*/ -178 h 329900"/>
                <a:gd name="connsiteX7" fmla="*/ 176014 w 247568"/>
                <a:gd name="connsiteY7" fmla="*/ 10531 h 329900"/>
                <a:gd name="connsiteX8" fmla="*/ 175921 w 247568"/>
                <a:gd name="connsiteY8" fmla="*/ 10562 h 329900"/>
                <a:gd name="connsiteX9" fmla="*/ 136238 w 247568"/>
                <a:gd name="connsiteY9" fmla="*/ 39990 h 329900"/>
                <a:gd name="connsiteX10" fmla="*/ 24554 w 247568"/>
                <a:gd name="connsiteY10" fmla="*/ 242471 h 329900"/>
                <a:gd name="connsiteX11" fmla="*/ 21284 w 247568"/>
                <a:gd name="connsiteY11" fmla="*/ 244832 h 329900"/>
                <a:gd name="connsiteX12" fmla="*/ 539 w 247568"/>
                <a:gd name="connsiteY12" fmla="*/ 284401 h 32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568" h="329900">
                  <a:moveTo>
                    <a:pt x="539" y="284401"/>
                  </a:moveTo>
                  <a:lnTo>
                    <a:pt x="75665" y="329723"/>
                  </a:lnTo>
                  <a:lnTo>
                    <a:pt x="92702" y="303972"/>
                  </a:lnTo>
                  <a:lnTo>
                    <a:pt x="104049" y="298119"/>
                  </a:lnTo>
                  <a:lnTo>
                    <a:pt x="151011" y="217479"/>
                  </a:lnTo>
                  <a:lnTo>
                    <a:pt x="192532" y="175177"/>
                  </a:lnTo>
                  <a:lnTo>
                    <a:pt x="247392" y="-178"/>
                  </a:lnTo>
                  <a:lnTo>
                    <a:pt x="176014" y="10531"/>
                  </a:lnTo>
                  <a:lnTo>
                    <a:pt x="175921" y="10562"/>
                  </a:lnTo>
                  <a:cubicBezTo>
                    <a:pt x="163205" y="17306"/>
                    <a:pt x="151831" y="29363"/>
                    <a:pt x="136238" y="39990"/>
                  </a:cubicBezTo>
                  <a:cubicBezTo>
                    <a:pt x="87103" y="73474"/>
                    <a:pt x="44737" y="181975"/>
                    <a:pt x="24554" y="242471"/>
                  </a:cubicBezTo>
                  <a:cubicBezTo>
                    <a:pt x="24222" y="243463"/>
                    <a:pt x="22862" y="244156"/>
                    <a:pt x="21284" y="244832"/>
                  </a:cubicBezTo>
                  <a:cubicBezTo>
                    <a:pt x="5855" y="251427"/>
                    <a:pt x="-2813" y="267959"/>
                    <a:pt x="539" y="284401"/>
                  </a:cubicBezTo>
                  <a:close/>
                </a:path>
              </a:pathLst>
            </a:custGeom>
            <a:solidFill>
              <a:srgbClr val="9ABEAF"/>
            </a:solidFill>
            <a:ln w="4077" cap="flat">
              <a:noFill/>
              <a:prstDash val="solid"/>
              <a:miter/>
            </a:ln>
          </p:spPr>
          <p:txBody>
            <a:bodyPr rtlCol="0" anchor="ctr"/>
            <a:lstStyle/>
            <a:p>
              <a:endParaRPr lang="zh-CN" altLang="en-US"/>
            </a:p>
          </p:txBody>
        </p:sp>
      </p:grpSp>
      <p:sp>
        <p:nvSpPr>
          <p:cNvPr id="7" name="文本框 6"/>
          <p:cNvSpPr txBox="1"/>
          <p:nvPr>
            <p:custDataLst>
              <p:tags r:id="rId1"/>
            </p:custDataLst>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8" name="文本框 7"/>
          <p:cNvSpPr txBox="1"/>
          <p:nvPr/>
        </p:nvSpPr>
        <p:spPr>
          <a:xfrm>
            <a:off x="7063105" y="8887460"/>
            <a:ext cx="4064000" cy="368300"/>
          </a:xfrm>
          <a:prstGeom prst="rect">
            <a:avLst/>
          </a:prstGeom>
          <a:noFill/>
        </p:spPr>
        <p:txBody>
          <a:bodyPr wrap="square" rtlCol="0">
            <a:spAutoFit/>
          </a:bodyPr>
          <a:p>
            <a:endParaRPr lang="zh-CN" altLang="en-US"/>
          </a:p>
        </p:txBody>
      </p:sp>
      <p:sp>
        <p:nvSpPr>
          <p:cNvPr id="9" name="文本框 8"/>
          <p:cNvSpPr txBox="1"/>
          <p:nvPr/>
        </p:nvSpPr>
        <p:spPr>
          <a:xfrm>
            <a:off x="7063105" y="10828655"/>
            <a:ext cx="4064000" cy="368300"/>
          </a:xfrm>
          <a:prstGeom prst="rect">
            <a:avLst/>
          </a:prstGeom>
          <a:noFill/>
        </p:spPr>
        <p:txBody>
          <a:bodyPr wrap="square" rtlCol="0">
            <a:spAutoFit/>
          </a:bodyPr>
          <a:p>
            <a:endParaRPr lang="zh-CN" altLang="en-US"/>
          </a:p>
        </p:txBody>
      </p:sp>
      <p:sp>
        <p:nvSpPr>
          <p:cNvPr id="10" name="文本框 9"/>
          <p:cNvSpPr txBox="1"/>
          <p:nvPr/>
        </p:nvSpPr>
        <p:spPr>
          <a:xfrm>
            <a:off x="7063105" y="12769850"/>
            <a:ext cx="4064000" cy="368300"/>
          </a:xfrm>
          <a:prstGeom prst="rect">
            <a:avLst/>
          </a:prstGeom>
          <a:noFill/>
        </p:spPr>
        <p:txBody>
          <a:bodyPr wrap="square" rtlCol="0">
            <a:spAutoFit/>
          </a:bodyPr>
          <a:p>
            <a:endParaRPr lang="zh-CN" altLang="en-US"/>
          </a:p>
        </p:txBody>
      </p:sp>
      <p:sp>
        <p:nvSpPr>
          <p:cNvPr id="33" name="文本框 32"/>
          <p:cNvSpPr txBox="1"/>
          <p:nvPr>
            <p:custDataLst>
              <p:tags r:id="rId2"/>
            </p:custDataLst>
          </p:nvPr>
        </p:nvSpPr>
        <p:spPr>
          <a:xfrm>
            <a:off x="3038475" y="461645"/>
            <a:ext cx="5008245" cy="583565"/>
          </a:xfrm>
          <a:prstGeom prst="rect">
            <a:avLst/>
          </a:prstGeom>
          <a:noFill/>
          <a:ln>
            <a:noFill/>
          </a:ln>
        </p:spPr>
        <p:txBody>
          <a:bodyPr wrap="square" rtlCol="0">
            <a:spAutoFit/>
          </a:bodyPr>
          <a:lstStyle/>
          <a:p>
            <a:pPr indent="457200"/>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组员成长</a:t>
            </a:r>
            <a:r>
              <a:rPr lang="en-US" altLang="zh-CN"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a:t>
            </a:r>
            <a:r>
              <a:rPr lang="zh-CN" altLang="en-US" sz="3200" b="1" dirty="0">
                <a:solidFill>
                  <a:srgbClr val="497568"/>
                </a:solidFill>
                <a:latin typeface="思源黑体 CN Light" panose="020B0300000000000000" pitchFamily="34" charset="-122"/>
                <a:ea typeface="思源宋体 CN SemiBold" panose="02020600000000000000" pitchFamily="18" charset="-122"/>
                <a:cs typeface="思源黑体 CN Light" panose="020B0300000000000000" pitchFamily="34" charset="-122"/>
                <a:sym typeface="+mn-ea"/>
              </a:rPr>
              <a:t>韩静雯</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11" name="文本框 10"/>
          <p:cNvSpPr txBox="1"/>
          <p:nvPr>
            <p:custDataLst>
              <p:tags r:id="rId3"/>
            </p:custDataLst>
          </p:nvPr>
        </p:nvSpPr>
        <p:spPr>
          <a:xfrm>
            <a:off x="1865244" y="1726742"/>
            <a:ext cx="5260303" cy="629920"/>
          </a:xfrm>
          <a:prstGeom prst="rect">
            <a:avLst/>
          </a:prstGeom>
          <a:noFill/>
        </p:spPr>
        <p:txBody>
          <a:bodyPr wrap="square" rtlCol="0">
            <a:spAutoFit/>
          </a:bodyPr>
          <a:p>
            <a:pPr>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主要参与了数据库的完善，后端和交互工作。</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任务已全部完成。</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pic>
        <p:nvPicPr>
          <p:cNvPr id="37" name="图片 36" descr="XK[UV~~{@5WE3GFEH0@X)M4"/>
          <p:cNvPicPr>
            <a:picLocks noChangeAspect="1"/>
          </p:cNvPicPr>
          <p:nvPr>
            <p:custDataLst>
              <p:tags r:id="rId4"/>
            </p:custDataLst>
          </p:nvPr>
        </p:nvPicPr>
        <p:blipFill>
          <a:blip r:embed="rId5"/>
          <a:stretch>
            <a:fillRect/>
          </a:stretch>
        </p:blipFill>
        <p:spPr>
          <a:xfrm>
            <a:off x="5746115" y="2006600"/>
            <a:ext cx="6238875" cy="18853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32" name="矩形 31"/>
          <p:cNvSpPr/>
          <p:nvPr/>
        </p:nvSpPr>
        <p:spPr>
          <a:xfrm>
            <a:off x="0" y="3718499"/>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34" name="文本框 33"/>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5" name="文本框 34"/>
          <p:cNvSpPr txBox="1"/>
          <p:nvPr/>
        </p:nvSpPr>
        <p:spPr>
          <a:xfrm>
            <a:off x="117524" y="3120153"/>
            <a:ext cx="15544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6" name="文本框 35"/>
          <p:cNvSpPr txBox="1"/>
          <p:nvPr/>
        </p:nvSpPr>
        <p:spPr>
          <a:xfrm>
            <a:off x="3175" y="3960495"/>
            <a:ext cx="1783080" cy="368300"/>
          </a:xfrm>
          <a:prstGeom prst="rect">
            <a:avLst/>
          </a:prstGeom>
          <a:noFill/>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8" name="直接连接符 37"/>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61" name="任意多边形: 形状 60"/>
          <p:cNvSpPr/>
          <p:nvPr/>
        </p:nvSpPr>
        <p:spPr>
          <a:xfrm>
            <a:off x="3725187" y="3222997"/>
            <a:ext cx="7737623" cy="888909"/>
          </a:xfrm>
          <a:custGeom>
            <a:avLst/>
            <a:gdLst>
              <a:gd name="connsiteX0" fmla="*/ 0 w 6454788"/>
              <a:gd name="connsiteY0" fmla="*/ 0 h 733778"/>
              <a:gd name="connsiteX1" fmla="*/ 824089 w 6454788"/>
              <a:gd name="connsiteY1" fmla="*/ 0 h 733778"/>
              <a:gd name="connsiteX2" fmla="*/ 824089 w 6454788"/>
              <a:gd name="connsiteY2" fmla="*/ 666044 h 733778"/>
              <a:gd name="connsiteX3" fmla="*/ 5960534 w 6454788"/>
              <a:gd name="connsiteY3" fmla="*/ 666044 h 733778"/>
              <a:gd name="connsiteX4" fmla="*/ 5960534 w 6454788"/>
              <a:gd name="connsiteY4" fmla="*/ 733778 h 733778"/>
              <a:gd name="connsiteX0-1" fmla="*/ 0 w 5960534"/>
              <a:gd name="connsiteY0-2" fmla="*/ 0 h 666044"/>
              <a:gd name="connsiteX1-3" fmla="*/ 824089 w 5960534"/>
              <a:gd name="connsiteY1-4" fmla="*/ 0 h 666044"/>
              <a:gd name="connsiteX2-5" fmla="*/ 824089 w 5960534"/>
              <a:gd name="connsiteY2-6" fmla="*/ 666044 h 666044"/>
              <a:gd name="connsiteX3-7" fmla="*/ 5960534 w 5960534"/>
              <a:gd name="connsiteY3-8" fmla="*/ 666044 h 666044"/>
              <a:gd name="connsiteX0-9" fmla="*/ 0 w 5960534"/>
              <a:gd name="connsiteY0-10" fmla="*/ 508000 h 1174044"/>
              <a:gd name="connsiteX1-11" fmla="*/ 824089 w 5960534"/>
              <a:gd name="connsiteY1-12" fmla="*/ 0 h 1174044"/>
              <a:gd name="connsiteX2-13" fmla="*/ 824089 w 5960534"/>
              <a:gd name="connsiteY2-14" fmla="*/ 1174044 h 1174044"/>
              <a:gd name="connsiteX3-15" fmla="*/ 5960534 w 5960534"/>
              <a:gd name="connsiteY3-16" fmla="*/ 1174044 h 1174044"/>
              <a:gd name="connsiteX0-17" fmla="*/ 0 w 6028267"/>
              <a:gd name="connsiteY0-18" fmla="*/ 0 h 1185333"/>
              <a:gd name="connsiteX1-19" fmla="*/ 891822 w 6028267"/>
              <a:gd name="connsiteY1-20" fmla="*/ 11289 h 1185333"/>
              <a:gd name="connsiteX2-21" fmla="*/ 891822 w 6028267"/>
              <a:gd name="connsiteY2-22" fmla="*/ 1185333 h 1185333"/>
              <a:gd name="connsiteX3-23" fmla="*/ 6028267 w 6028267"/>
              <a:gd name="connsiteY3-24" fmla="*/ 1185333 h 1185333"/>
              <a:gd name="connsiteX0-25" fmla="*/ 0 w 6016978"/>
              <a:gd name="connsiteY0-26" fmla="*/ 0 h 1174044"/>
              <a:gd name="connsiteX1-27" fmla="*/ 880533 w 6016978"/>
              <a:gd name="connsiteY1-28" fmla="*/ 0 h 1174044"/>
              <a:gd name="connsiteX2-29" fmla="*/ 880533 w 6016978"/>
              <a:gd name="connsiteY2-30" fmla="*/ 1174044 h 1174044"/>
              <a:gd name="connsiteX3-31" fmla="*/ 6016978 w 6016978"/>
              <a:gd name="connsiteY3-32" fmla="*/ 1174044 h 1174044"/>
              <a:gd name="connsiteX0-1-1" fmla="*/ 0 w 6016978"/>
              <a:gd name="connsiteY0-2-2" fmla="*/ 0 h 1174044"/>
              <a:gd name="connsiteX1-3-3" fmla="*/ 880533 w 6016978"/>
              <a:gd name="connsiteY1-4-4" fmla="*/ 285136 h 1174044"/>
              <a:gd name="connsiteX2-5-5" fmla="*/ 880533 w 6016978"/>
              <a:gd name="connsiteY2-6-6" fmla="*/ 1174044 h 1174044"/>
              <a:gd name="connsiteX3-7-7" fmla="*/ 6016978 w 6016978"/>
              <a:gd name="connsiteY3-8-8" fmla="*/ 1174044 h 1174044"/>
              <a:gd name="connsiteX0-9-9" fmla="*/ 0 w 7265675"/>
              <a:gd name="connsiteY0-10-10" fmla="*/ 0 h 908573"/>
              <a:gd name="connsiteX1-11-11" fmla="*/ 2129230 w 7265675"/>
              <a:gd name="connsiteY1-12-12" fmla="*/ 19665 h 908573"/>
              <a:gd name="connsiteX2-13-13" fmla="*/ 2129230 w 7265675"/>
              <a:gd name="connsiteY2-14-14" fmla="*/ 908573 h 908573"/>
              <a:gd name="connsiteX3-15-15" fmla="*/ 7265675 w 7265675"/>
              <a:gd name="connsiteY3-16-16" fmla="*/ 908573 h 908573"/>
              <a:gd name="connsiteX0-17-17" fmla="*/ 0 w 7255842"/>
              <a:gd name="connsiteY0-18-18" fmla="*/ 0 h 898741"/>
              <a:gd name="connsiteX1-19-19" fmla="*/ 2119397 w 7255842"/>
              <a:gd name="connsiteY1-20-20" fmla="*/ 9833 h 898741"/>
              <a:gd name="connsiteX2-21-21" fmla="*/ 2119397 w 7255842"/>
              <a:gd name="connsiteY2-22-22" fmla="*/ 898741 h 898741"/>
              <a:gd name="connsiteX3-23-23" fmla="*/ 7255842 w 7255842"/>
              <a:gd name="connsiteY3-24-24" fmla="*/ 898741 h 898741"/>
              <a:gd name="connsiteX0-25-25" fmla="*/ 0 w 7265675"/>
              <a:gd name="connsiteY0-26-26" fmla="*/ 0 h 888909"/>
              <a:gd name="connsiteX1-27-27" fmla="*/ 2129230 w 7265675"/>
              <a:gd name="connsiteY1-28-28" fmla="*/ 1 h 888909"/>
              <a:gd name="connsiteX2-29-29" fmla="*/ 2129230 w 7265675"/>
              <a:gd name="connsiteY2-30-30" fmla="*/ 888909 h 888909"/>
              <a:gd name="connsiteX3-31-31" fmla="*/ 7265675 w 7265675"/>
              <a:gd name="connsiteY3-32-32" fmla="*/ 888909 h 888909"/>
              <a:gd name="connsiteX0-33" fmla="*/ 0 w 7668797"/>
              <a:gd name="connsiteY0-34" fmla="*/ 0 h 888909"/>
              <a:gd name="connsiteX1-35" fmla="*/ 2129230 w 7668797"/>
              <a:gd name="connsiteY1-36" fmla="*/ 1 h 888909"/>
              <a:gd name="connsiteX2-37" fmla="*/ 2129230 w 7668797"/>
              <a:gd name="connsiteY2-38" fmla="*/ 888909 h 888909"/>
              <a:gd name="connsiteX3-39" fmla="*/ 7668797 w 7668797"/>
              <a:gd name="connsiteY3-40" fmla="*/ 888909 h 888909"/>
              <a:gd name="connsiteX0-41" fmla="*/ 0 w 7737623"/>
              <a:gd name="connsiteY0-42" fmla="*/ 0 h 888909"/>
              <a:gd name="connsiteX1-43" fmla="*/ 2129230 w 7737623"/>
              <a:gd name="connsiteY1-44" fmla="*/ 1 h 888909"/>
              <a:gd name="connsiteX2-45" fmla="*/ 2129230 w 7737623"/>
              <a:gd name="connsiteY2-46" fmla="*/ 888909 h 888909"/>
              <a:gd name="connsiteX3-47" fmla="*/ 7737623 w 7737623"/>
              <a:gd name="connsiteY3-48" fmla="*/ 888909 h 888909"/>
            </a:gdLst>
            <a:ahLst/>
            <a:cxnLst>
              <a:cxn ang="0">
                <a:pos x="connsiteX0-1-1" y="connsiteY0-2-2"/>
              </a:cxn>
              <a:cxn ang="0">
                <a:pos x="connsiteX1-3-3" y="connsiteY1-4-4"/>
              </a:cxn>
              <a:cxn ang="0">
                <a:pos x="connsiteX2-5-5" y="connsiteY2-6-6"/>
              </a:cxn>
              <a:cxn ang="0">
                <a:pos x="connsiteX3-7-7" y="connsiteY3-8-8"/>
              </a:cxn>
            </a:cxnLst>
            <a:rect l="l" t="t" r="r" b="b"/>
            <a:pathLst>
              <a:path w="7737623" h="888909">
                <a:moveTo>
                  <a:pt x="0" y="0"/>
                </a:moveTo>
                <a:lnTo>
                  <a:pt x="2129230" y="1"/>
                </a:lnTo>
                <a:lnTo>
                  <a:pt x="2129230" y="888909"/>
                </a:lnTo>
                <a:lnTo>
                  <a:pt x="7737623" y="888909"/>
                </a:lnTo>
              </a:path>
            </a:pathLst>
          </a:cu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2" name="任意多边形: 形状 61"/>
          <p:cNvSpPr/>
          <p:nvPr/>
        </p:nvSpPr>
        <p:spPr>
          <a:xfrm>
            <a:off x="4709652" y="4582168"/>
            <a:ext cx="6138971" cy="1862667"/>
          </a:xfrm>
          <a:custGeom>
            <a:avLst/>
            <a:gdLst>
              <a:gd name="connsiteX0" fmla="*/ 0 w 6276623"/>
              <a:gd name="connsiteY0" fmla="*/ 0 h 1862667"/>
              <a:gd name="connsiteX1" fmla="*/ 857956 w 6276623"/>
              <a:gd name="connsiteY1" fmla="*/ 0 h 1862667"/>
              <a:gd name="connsiteX2" fmla="*/ 857956 w 6276623"/>
              <a:gd name="connsiteY2" fmla="*/ 1862667 h 1862667"/>
              <a:gd name="connsiteX3" fmla="*/ 6276623 w 6276623"/>
              <a:gd name="connsiteY3" fmla="*/ 1862667 h 1862667"/>
              <a:gd name="connsiteX0-1" fmla="*/ 0 w 6138971"/>
              <a:gd name="connsiteY0-2" fmla="*/ 0 h 1862667"/>
              <a:gd name="connsiteX1-3" fmla="*/ 720304 w 6138971"/>
              <a:gd name="connsiteY1-4" fmla="*/ 0 h 1862667"/>
              <a:gd name="connsiteX2-5" fmla="*/ 720304 w 6138971"/>
              <a:gd name="connsiteY2-6" fmla="*/ 1862667 h 1862667"/>
              <a:gd name="connsiteX3-7" fmla="*/ 6138971 w 6138971"/>
              <a:gd name="connsiteY3-8" fmla="*/ 1862667 h 1862667"/>
            </a:gdLst>
            <a:ahLst/>
            <a:cxnLst>
              <a:cxn ang="0">
                <a:pos x="connsiteX0-1" y="connsiteY0-2"/>
              </a:cxn>
              <a:cxn ang="0">
                <a:pos x="connsiteX1-3" y="connsiteY1-4"/>
              </a:cxn>
              <a:cxn ang="0">
                <a:pos x="connsiteX2-5" y="connsiteY2-6"/>
              </a:cxn>
              <a:cxn ang="0">
                <a:pos x="connsiteX3-7" y="connsiteY3-8"/>
              </a:cxn>
            </a:cxnLst>
            <a:rect l="l" t="t" r="r" b="b"/>
            <a:pathLst>
              <a:path w="6138971" h="1862667">
                <a:moveTo>
                  <a:pt x="0" y="0"/>
                </a:moveTo>
                <a:lnTo>
                  <a:pt x="720304" y="0"/>
                </a:lnTo>
                <a:lnTo>
                  <a:pt x="720304" y="1862667"/>
                </a:lnTo>
                <a:lnTo>
                  <a:pt x="6138971" y="1862667"/>
                </a:lnTo>
              </a:path>
            </a:pathLst>
          </a:cu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4" name="文本框 63"/>
          <p:cNvSpPr txBox="1"/>
          <p:nvPr/>
        </p:nvSpPr>
        <p:spPr>
          <a:xfrm>
            <a:off x="2602125" y="1400742"/>
            <a:ext cx="259905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任务完成</a:t>
            </a: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情况</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9" name="文本框 68"/>
          <p:cNvSpPr txBox="1"/>
          <p:nvPr/>
        </p:nvSpPr>
        <p:spPr>
          <a:xfrm>
            <a:off x="5588249" y="4992547"/>
            <a:ext cx="5260303" cy="1245235"/>
          </a:xfrm>
          <a:prstGeom prst="rect">
            <a:avLst/>
          </a:prstGeom>
          <a:noFill/>
        </p:spPr>
        <p:txBody>
          <a:bodyPr wrap="square" rtlCol="0">
            <a:spAutoFit/>
          </a:bodyPr>
          <a:lstStyle/>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通过使用HTML和CSS进行前端开发，我能够将设计师的想法转化为现实。我学会了使用CSS样式表来调整页面的颜色、字体、间距和布局。通过HTML和CSS的结合，我可以创建出用户友好的表单和交互式元素，提供便捷的用户体验。这些技能使我能够与设计师紧密合作，为用户打造出吸引人的界面。我收获了许多宝贵的经验，也学会了如何合作完成一个</a:t>
            </a: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项目。</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70" name="文本框 69"/>
          <p:cNvSpPr txBox="1"/>
          <p:nvPr/>
        </p:nvSpPr>
        <p:spPr>
          <a:xfrm>
            <a:off x="5756523" y="4451527"/>
            <a:ext cx="259905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实训收获</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 name="矩形 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39" name="组合 38"/>
          <p:cNvGrpSpPr/>
          <p:nvPr/>
        </p:nvGrpSpPr>
        <p:grpSpPr>
          <a:xfrm>
            <a:off x="347756" y="76916"/>
            <a:ext cx="1048288" cy="1048288"/>
            <a:chOff x="462056" y="98688"/>
            <a:chExt cx="1048288" cy="1048288"/>
          </a:xfrm>
        </p:grpSpPr>
        <p:sp>
          <p:nvSpPr>
            <p:cNvPr id="3" name="椭圆 2"/>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椭圆 3"/>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5" name="椭圆 4"/>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Ⅳ</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grpSp>
        <p:nvGrpSpPr>
          <p:cNvPr id="159" name="组合 158"/>
          <p:cNvGrpSpPr/>
          <p:nvPr/>
        </p:nvGrpSpPr>
        <p:grpSpPr>
          <a:xfrm>
            <a:off x="2007517" y="2901446"/>
            <a:ext cx="3305984" cy="2369465"/>
            <a:chOff x="1879014" y="1845325"/>
            <a:chExt cx="3305984" cy="2369465"/>
          </a:xfrm>
        </p:grpSpPr>
        <p:sp>
          <p:nvSpPr>
            <p:cNvPr id="12" name="任意多边形: 形状 11"/>
            <p:cNvSpPr/>
            <p:nvPr/>
          </p:nvSpPr>
          <p:spPr>
            <a:xfrm>
              <a:off x="3887280" y="3178228"/>
              <a:ext cx="498453" cy="1036562"/>
            </a:xfrm>
            <a:custGeom>
              <a:avLst/>
              <a:gdLst>
                <a:gd name="connsiteX0" fmla="*/ 22294 w 498453"/>
                <a:gd name="connsiteY0" fmla="*/ -178 h 1036562"/>
                <a:gd name="connsiteX1" fmla="*/ 44765 w 498453"/>
                <a:gd name="connsiteY1" fmla="*/ 22293 h 1036562"/>
                <a:gd name="connsiteX2" fmla="*/ 44765 w 498453"/>
                <a:gd name="connsiteY2" fmla="*/ 239677 h 1036562"/>
                <a:gd name="connsiteX3" fmla="*/ 475805 w 498453"/>
                <a:gd name="connsiteY3" fmla="*/ 239677 h 1036562"/>
                <a:gd name="connsiteX4" fmla="*/ 498276 w 498453"/>
                <a:gd name="connsiteY4" fmla="*/ 262148 h 1036562"/>
                <a:gd name="connsiteX5" fmla="*/ 475805 w 498453"/>
                <a:gd name="connsiteY5" fmla="*/ 284619 h 1036562"/>
                <a:gd name="connsiteX6" fmla="*/ 44765 w 498453"/>
                <a:gd name="connsiteY6" fmla="*/ 284619 h 1036562"/>
                <a:gd name="connsiteX7" fmla="*/ 44765 w 498453"/>
                <a:gd name="connsiteY7" fmla="*/ 1036385 h 1036562"/>
                <a:gd name="connsiteX8" fmla="*/ -177 w 498453"/>
                <a:gd name="connsiteY8" fmla="*/ 1036385 h 1036562"/>
                <a:gd name="connsiteX9" fmla="*/ -177 w 498453"/>
                <a:gd name="connsiteY9" fmla="*/ 22293 h 1036562"/>
                <a:gd name="connsiteX10" fmla="*/ 22294 w 498453"/>
                <a:gd name="connsiteY10" fmla="*/ -178 h 103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453" h="1036562">
                  <a:moveTo>
                    <a:pt x="22294" y="-178"/>
                  </a:moveTo>
                  <a:cubicBezTo>
                    <a:pt x="34704" y="-178"/>
                    <a:pt x="44765" y="9883"/>
                    <a:pt x="44765" y="22293"/>
                  </a:cubicBezTo>
                  <a:lnTo>
                    <a:pt x="44765" y="239677"/>
                  </a:lnTo>
                  <a:lnTo>
                    <a:pt x="475805" y="239677"/>
                  </a:lnTo>
                  <a:cubicBezTo>
                    <a:pt x="488215" y="239677"/>
                    <a:pt x="498276" y="249738"/>
                    <a:pt x="498276" y="262148"/>
                  </a:cubicBezTo>
                  <a:cubicBezTo>
                    <a:pt x="498276" y="274559"/>
                    <a:pt x="488215" y="284619"/>
                    <a:pt x="475805" y="284619"/>
                  </a:cubicBezTo>
                  <a:lnTo>
                    <a:pt x="44765" y="284619"/>
                  </a:lnTo>
                  <a:lnTo>
                    <a:pt x="44765" y="1036385"/>
                  </a:lnTo>
                  <a:lnTo>
                    <a:pt x="-177" y="1036385"/>
                  </a:lnTo>
                  <a:lnTo>
                    <a:pt x="-177" y="22293"/>
                  </a:lnTo>
                  <a:cubicBezTo>
                    <a:pt x="-177" y="9883"/>
                    <a:pt x="9884" y="-178"/>
                    <a:pt x="22294" y="-178"/>
                  </a:cubicBezTo>
                  <a:close/>
                </a:path>
              </a:pathLst>
            </a:custGeom>
            <a:solidFill>
              <a:srgbClr val="E6E6E6"/>
            </a:solidFill>
            <a:ln w="4077" cap="flat">
              <a:noFill/>
              <a:prstDash val="solid"/>
              <a:miter/>
            </a:ln>
          </p:spPr>
          <p:txBody>
            <a:bodyPr rtlCol="0" anchor="ctr"/>
            <a:lstStyle/>
            <a:p>
              <a:endParaRPr lang="zh-CN" altLang="en-US"/>
            </a:p>
          </p:txBody>
        </p:sp>
        <p:sp>
          <p:nvSpPr>
            <p:cNvPr id="13" name="任意多边形: 形状 12"/>
            <p:cNvSpPr/>
            <p:nvPr/>
          </p:nvSpPr>
          <p:spPr>
            <a:xfrm>
              <a:off x="2583047" y="4069363"/>
              <a:ext cx="171628" cy="142633"/>
            </a:xfrm>
            <a:custGeom>
              <a:avLst/>
              <a:gdLst>
                <a:gd name="connsiteX0" fmla="*/ 126995 w 171628"/>
                <a:gd name="connsiteY0" fmla="*/ 140145 h 142633"/>
                <a:gd name="connsiteX1" fmla="*/ 45967 w 171628"/>
                <a:gd name="connsiteY1" fmla="*/ 142382 h 142633"/>
                <a:gd name="connsiteX2" fmla="*/ 11297 w 171628"/>
                <a:gd name="connsiteY2" fmla="*/ 132662 h 142633"/>
                <a:gd name="connsiteX3" fmla="*/ 231 w 171628"/>
                <a:gd name="connsiteY3" fmla="*/ 108383 h 142633"/>
                <a:gd name="connsiteX4" fmla="*/ 16176 w 171628"/>
                <a:gd name="connsiteY4" fmla="*/ 28251 h 142633"/>
                <a:gd name="connsiteX5" fmla="*/ 60219 w 171628"/>
                <a:gd name="connsiteY5" fmla="*/ 1085 h 142633"/>
                <a:gd name="connsiteX6" fmla="*/ 104967 w 171628"/>
                <a:gd name="connsiteY6" fmla="*/ -151 h 142633"/>
                <a:gd name="connsiteX7" fmla="*/ 150443 w 171628"/>
                <a:gd name="connsiteY7" fmla="*/ 24544 h 142633"/>
                <a:gd name="connsiteX8" fmla="*/ 170786 w 171628"/>
                <a:gd name="connsiteY8" fmla="*/ 103674 h 142633"/>
                <a:gd name="connsiteX9" fmla="*/ 161076 w 171628"/>
                <a:gd name="connsiteY9" fmla="*/ 128527 h 142633"/>
                <a:gd name="connsiteX10" fmla="*/ 126996 w 171628"/>
                <a:gd name="connsiteY10" fmla="*/ 140145 h 1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3">
                  <a:moveTo>
                    <a:pt x="126995" y="140145"/>
                  </a:moveTo>
                  <a:lnTo>
                    <a:pt x="45967" y="142382"/>
                  </a:lnTo>
                  <a:cubicBezTo>
                    <a:pt x="33659" y="143015"/>
                    <a:pt x="21482" y="139601"/>
                    <a:pt x="11297" y="132662"/>
                  </a:cubicBezTo>
                  <a:cubicBezTo>
                    <a:pt x="2498" y="126117"/>
                    <a:pt x="-1538" y="117269"/>
                    <a:pt x="231" y="108383"/>
                  </a:cubicBezTo>
                  <a:lnTo>
                    <a:pt x="16176" y="28251"/>
                  </a:lnTo>
                  <a:cubicBezTo>
                    <a:pt x="19181" y="13134"/>
                    <a:pt x="37706" y="1706"/>
                    <a:pt x="60219" y="1085"/>
                  </a:cubicBezTo>
                  <a:lnTo>
                    <a:pt x="104967" y="-151"/>
                  </a:lnTo>
                  <a:cubicBezTo>
                    <a:pt x="127481" y="-773"/>
                    <a:pt x="146608" y="9615"/>
                    <a:pt x="150443" y="24544"/>
                  </a:cubicBezTo>
                  <a:lnTo>
                    <a:pt x="170786" y="103674"/>
                  </a:lnTo>
                  <a:cubicBezTo>
                    <a:pt x="173043" y="112448"/>
                    <a:pt x="169501" y="121506"/>
                    <a:pt x="161076" y="128527"/>
                  </a:cubicBezTo>
                  <a:cubicBezTo>
                    <a:pt x="151290" y="136017"/>
                    <a:pt x="139320" y="140097"/>
                    <a:pt x="126996" y="140145"/>
                  </a:cubicBezTo>
                  <a:close/>
                </a:path>
              </a:pathLst>
            </a:custGeom>
            <a:solidFill>
              <a:srgbClr val="3F3D56"/>
            </a:solidFill>
            <a:ln w="4077" cap="flat">
              <a:noFill/>
              <a:prstDash val="solid"/>
              <a:miter/>
            </a:ln>
          </p:spPr>
          <p:txBody>
            <a:bodyPr rtlCol="0" anchor="ctr"/>
            <a:lstStyle/>
            <a:p>
              <a:endParaRPr lang="zh-CN" altLang="en-US"/>
            </a:p>
          </p:txBody>
        </p:sp>
        <p:sp>
          <p:nvSpPr>
            <p:cNvPr id="14" name="任意多边形: 形状 13"/>
            <p:cNvSpPr/>
            <p:nvPr/>
          </p:nvSpPr>
          <p:spPr>
            <a:xfrm>
              <a:off x="3075904" y="4067072"/>
              <a:ext cx="171628" cy="142634"/>
            </a:xfrm>
            <a:custGeom>
              <a:avLst/>
              <a:gdLst>
                <a:gd name="connsiteX0" fmla="*/ 126995 w 171628"/>
                <a:gd name="connsiteY0" fmla="*/ 140145 h 142634"/>
                <a:gd name="connsiteX1" fmla="*/ 45967 w 171628"/>
                <a:gd name="connsiteY1" fmla="*/ 142382 h 142634"/>
                <a:gd name="connsiteX2" fmla="*/ 11297 w 171628"/>
                <a:gd name="connsiteY2" fmla="*/ 132663 h 142634"/>
                <a:gd name="connsiteX3" fmla="*/ 231 w 171628"/>
                <a:gd name="connsiteY3" fmla="*/ 108383 h 142634"/>
                <a:gd name="connsiteX4" fmla="*/ 16176 w 171628"/>
                <a:gd name="connsiteY4" fmla="*/ 28252 h 142634"/>
                <a:gd name="connsiteX5" fmla="*/ 60219 w 171628"/>
                <a:gd name="connsiteY5" fmla="*/ 1085 h 142634"/>
                <a:gd name="connsiteX6" fmla="*/ 104967 w 171628"/>
                <a:gd name="connsiteY6" fmla="*/ -151 h 142634"/>
                <a:gd name="connsiteX7" fmla="*/ 150443 w 171628"/>
                <a:gd name="connsiteY7" fmla="*/ 24544 h 142634"/>
                <a:gd name="connsiteX8" fmla="*/ 170786 w 171628"/>
                <a:gd name="connsiteY8" fmla="*/ 103674 h 142634"/>
                <a:gd name="connsiteX9" fmla="*/ 161076 w 171628"/>
                <a:gd name="connsiteY9" fmla="*/ 128527 h 142634"/>
                <a:gd name="connsiteX10" fmla="*/ 126995 w 171628"/>
                <a:gd name="connsiteY10" fmla="*/ 140145 h 1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4">
                  <a:moveTo>
                    <a:pt x="126995" y="140145"/>
                  </a:moveTo>
                  <a:lnTo>
                    <a:pt x="45967" y="142382"/>
                  </a:lnTo>
                  <a:cubicBezTo>
                    <a:pt x="33659" y="143015"/>
                    <a:pt x="21483" y="139601"/>
                    <a:pt x="11297" y="132663"/>
                  </a:cubicBezTo>
                  <a:cubicBezTo>
                    <a:pt x="2498" y="126117"/>
                    <a:pt x="-1538" y="117269"/>
                    <a:pt x="231" y="108383"/>
                  </a:cubicBezTo>
                  <a:lnTo>
                    <a:pt x="16176" y="28252"/>
                  </a:lnTo>
                  <a:cubicBezTo>
                    <a:pt x="19181" y="13135"/>
                    <a:pt x="37706" y="1706"/>
                    <a:pt x="60219" y="1085"/>
                  </a:cubicBezTo>
                  <a:lnTo>
                    <a:pt x="104967" y="-151"/>
                  </a:lnTo>
                  <a:cubicBezTo>
                    <a:pt x="127481" y="-773"/>
                    <a:pt x="146608" y="9615"/>
                    <a:pt x="150443" y="24544"/>
                  </a:cubicBezTo>
                  <a:lnTo>
                    <a:pt x="170786" y="103674"/>
                  </a:lnTo>
                  <a:cubicBezTo>
                    <a:pt x="173043" y="112449"/>
                    <a:pt x="169501" y="121506"/>
                    <a:pt x="161076" y="128527"/>
                  </a:cubicBezTo>
                  <a:cubicBezTo>
                    <a:pt x="151289" y="136017"/>
                    <a:pt x="139319" y="140097"/>
                    <a:pt x="126995" y="140145"/>
                  </a:cubicBezTo>
                  <a:close/>
                </a:path>
              </a:pathLst>
            </a:custGeom>
            <a:solidFill>
              <a:srgbClr val="3F3D56"/>
            </a:solidFill>
            <a:ln w="4077" cap="flat">
              <a:noFill/>
              <a:prstDash val="solid"/>
              <a:miter/>
            </a:ln>
          </p:spPr>
          <p:txBody>
            <a:bodyPr rtlCol="0" anchor="ctr"/>
            <a:lstStyle/>
            <a:p>
              <a:endParaRPr lang="zh-CN" altLang="en-US"/>
            </a:p>
          </p:txBody>
        </p:sp>
        <p:sp>
          <p:nvSpPr>
            <p:cNvPr id="15" name="任意多边形: 形状 14"/>
            <p:cNvSpPr/>
            <p:nvPr/>
          </p:nvSpPr>
          <p:spPr>
            <a:xfrm>
              <a:off x="2418160" y="3467725"/>
              <a:ext cx="956586" cy="60819"/>
            </a:xfrm>
            <a:custGeom>
              <a:avLst/>
              <a:gdLst>
                <a:gd name="connsiteX0" fmla="*/ 10521 w 956586"/>
                <a:gd name="connsiteY0" fmla="*/ 59208 h 60819"/>
                <a:gd name="connsiteX1" fmla="*/ 1272 w 956586"/>
                <a:gd name="connsiteY1" fmla="*/ 35952 h 60819"/>
                <a:gd name="connsiteX2" fmla="*/ 17037 w 956586"/>
                <a:gd name="connsiteY2" fmla="*/ 25266 h 60819"/>
                <a:gd name="connsiteX3" fmla="*/ 938227 w 956586"/>
                <a:gd name="connsiteY3" fmla="*/ -171 h 60819"/>
                <a:gd name="connsiteX4" fmla="*/ 956403 w 956586"/>
                <a:gd name="connsiteY4" fmla="*/ 17021 h 60819"/>
                <a:gd name="connsiteX5" fmla="*/ 956403 w 956586"/>
                <a:gd name="connsiteY5" fmla="*/ 17022 h 60819"/>
                <a:gd name="connsiteX6" fmla="*/ 956403 w 956586"/>
                <a:gd name="connsiteY6" fmla="*/ 17023 h 60819"/>
                <a:gd name="connsiteX7" fmla="*/ 939206 w 956586"/>
                <a:gd name="connsiteY7" fmla="*/ 35198 h 60819"/>
                <a:gd name="connsiteX8" fmla="*/ 939204 w 956586"/>
                <a:gd name="connsiteY8" fmla="*/ 35198 h 60819"/>
                <a:gd name="connsiteX9" fmla="*/ 18014 w 956586"/>
                <a:gd name="connsiteY9" fmla="*/ 60634 h 60819"/>
                <a:gd name="connsiteX10" fmla="*/ 10521 w 956586"/>
                <a:gd name="connsiteY10" fmla="*/ 59208 h 6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86" h="60819">
                  <a:moveTo>
                    <a:pt x="10521" y="59208"/>
                  </a:moveTo>
                  <a:cubicBezTo>
                    <a:pt x="1545" y="55340"/>
                    <a:pt x="-2596" y="44928"/>
                    <a:pt x="1272" y="35952"/>
                  </a:cubicBezTo>
                  <a:cubicBezTo>
                    <a:pt x="3999" y="29625"/>
                    <a:pt x="10150" y="25455"/>
                    <a:pt x="17037" y="25266"/>
                  </a:cubicBezTo>
                  <a:lnTo>
                    <a:pt x="938227" y="-171"/>
                  </a:lnTo>
                  <a:cubicBezTo>
                    <a:pt x="947993" y="-442"/>
                    <a:pt x="956131" y="7255"/>
                    <a:pt x="956403" y="17021"/>
                  </a:cubicBezTo>
                  <a:cubicBezTo>
                    <a:pt x="956403" y="17022"/>
                    <a:pt x="956403" y="17022"/>
                    <a:pt x="956403" y="17022"/>
                  </a:cubicBezTo>
                  <a:lnTo>
                    <a:pt x="956403" y="17023"/>
                  </a:lnTo>
                  <a:cubicBezTo>
                    <a:pt x="956661" y="26787"/>
                    <a:pt x="948968" y="34917"/>
                    <a:pt x="939206" y="35198"/>
                  </a:cubicBezTo>
                  <a:lnTo>
                    <a:pt x="939204" y="35198"/>
                  </a:lnTo>
                  <a:lnTo>
                    <a:pt x="18014" y="60634"/>
                  </a:lnTo>
                  <a:cubicBezTo>
                    <a:pt x="15442" y="60712"/>
                    <a:pt x="12884" y="60225"/>
                    <a:pt x="10521" y="59208"/>
                  </a:cubicBezTo>
                  <a:close/>
                </a:path>
              </a:pathLst>
            </a:custGeom>
            <a:solidFill>
              <a:srgbClr val="3F3D56"/>
            </a:solidFill>
            <a:ln w="4077" cap="flat">
              <a:noFill/>
              <a:prstDash val="solid"/>
              <a:miter/>
            </a:ln>
          </p:spPr>
          <p:txBody>
            <a:bodyPr rtlCol="0" anchor="ctr"/>
            <a:lstStyle/>
            <a:p>
              <a:endParaRPr lang="zh-CN" altLang="en-US"/>
            </a:p>
          </p:txBody>
        </p:sp>
        <p:sp>
          <p:nvSpPr>
            <p:cNvPr id="16" name="任意多边形: 形状 15"/>
            <p:cNvSpPr/>
            <p:nvPr/>
          </p:nvSpPr>
          <p:spPr>
            <a:xfrm rot="21505095">
              <a:off x="2517731" y="3225619"/>
              <a:ext cx="263419" cy="889372"/>
            </a:xfrm>
            <a:custGeom>
              <a:avLst/>
              <a:gdLst>
                <a:gd name="connsiteX0" fmla="*/ -177 w 263419"/>
                <a:gd name="connsiteY0" fmla="*/ -178 h 889372"/>
                <a:gd name="connsiteX1" fmla="*/ 263242 w 263419"/>
                <a:gd name="connsiteY1" fmla="*/ -178 h 889372"/>
                <a:gd name="connsiteX2" fmla="*/ 263242 w 263419"/>
                <a:gd name="connsiteY2" fmla="*/ 889195 h 889372"/>
                <a:gd name="connsiteX3" fmla="*/ -177 w 263419"/>
                <a:gd name="connsiteY3" fmla="*/ 889195 h 889372"/>
              </a:gdLst>
              <a:ahLst/>
              <a:cxnLst>
                <a:cxn ang="0">
                  <a:pos x="connsiteX0" y="connsiteY0"/>
                </a:cxn>
                <a:cxn ang="0">
                  <a:pos x="connsiteX1" y="connsiteY1"/>
                </a:cxn>
                <a:cxn ang="0">
                  <a:pos x="connsiteX2" y="connsiteY2"/>
                </a:cxn>
                <a:cxn ang="0">
                  <a:pos x="connsiteX3" y="connsiteY3"/>
                </a:cxn>
              </a:cxnLst>
              <a:rect l="l" t="t" r="r" b="b"/>
              <a:pathLst>
                <a:path w="263419" h="889372">
                  <a:moveTo>
                    <a:pt x="-177" y="-178"/>
                  </a:moveTo>
                  <a:lnTo>
                    <a:pt x="263242" y="-178"/>
                  </a:lnTo>
                  <a:lnTo>
                    <a:pt x="263242" y="889195"/>
                  </a:lnTo>
                  <a:lnTo>
                    <a:pt x="-177" y="889195"/>
                  </a:lnTo>
                  <a:close/>
                </a:path>
              </a:pathLst>
            </a:custGeom>
            <a:solidFill>
              <a:srgbClr val="E6E6E6"/>
            </a:solidFill>
            <a:ln w="4077" cap="flat">
              <a:noFill/>
              <a:prstDash val="solid"/>
              <a:miter/>
            </a:ln>
          </p:spPr>
          <p:txBody>
            <a:bodyPr rtlCol="0" anchor="ctr"/>
            <a:lstStyle/>
            <a:p>
              <a:endParaRPr lang="zh-CN" altLang="en-US"/>
            </a:p>
          </p:txBody>
        </p:sp>
        <p:sp>
          <p:nvSpPr>
            <p:cNvPr id="17" name="任意多边形: 形状 16"/>
            <p:cNvSpPr/>
            <p:nvPr/>
          </p:nvSpPr>
          <p:spPr>
            <a:xfrm>
              <a:off x="2724887" y="3206180"/>
              <a:ext cx="61722" cy="783784"/>
            </a:xfrm>
            <a:custGeom>
              <a:avLst/>
              <a:gdLst>
                <a:gd name="connsiteX0" fmla="*/ 50618 w 61722"/>
                <a:gd name="connsiteY0" fmla="*/ 0 h 783784"/>
                <a:gd name="connsiteX1" fmla="*/ 0 w 61722"/>
                <a:gd name="connsiteY1" fmla="*/ 137888 h 783784"/>
                <a:gd name="connsiteX2" fmla="*/ 45 w 61722"/>
                <a:gd name="connsiteY2" fmla="*/ 766098 h 783784"/>
                <a:gd name="connsiteX3" fmla="*/ 61722 w 61722"/>
                <a:gd name="connsiteY3" fmla="*/ 783785 h 783784"/>
                <a:gd name="connsiteX4" fmla="*/ 50618 w 61722"/>
                <a:gd name="connsiteY4" fmla="*/ 0 h 783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 h="783784">
                  <a:moveTo>
                    <a:pt x="50618" y="0"/>
                  </a:moveTo>
                  <a:lnTo>
                    <a:pt x="0" y="137888"/>
                  </a:lnTo>
                  <a:lnTo>
                    <a:pt x="45" y="766098"/>
                  </a:lnTo>
                  <a:lnTo>
                    <a:pt x="61722" y="783785"/>
                  </a:lnTo>
                  <a:lnTo>
                    <a:pt x="50618" y="0"/>
                  </a:lnTo>
                  <a:close/>
                </a:path>
              </a:pathLst>
            </a:custGeom>
            <a:solidFill>
              <a:srgbClr val="CCCCCC"/>
            </a:solidFill>
            <a:ln w="4077" cap="flat">
              <a:noFill/>
              <a:prstDash val="solid"/>
              <a:miter/>
            </a:ln>
          </p:spPr>
          <p:txBody>
            <a:bodyPr rtlCol="0" anchor="ctr"/>
            <a:lstStyle/>
            <a:p>
              <a:endParaRPr lang="zh-CN" altLang="en-US"/>
            </a:p>
          </p:txBody>
        </p:sp>
        <p:sp>
          <p:nvSpPr>
            <p:cNvPr id="18" name="任意多边形: 形状 17"/>
            <p:cNvSpPr/>
            <p:nvPr/>
          </p:nvSpPr>
          <p:spPr>
            <a:xfrm>
              <a:off x="2549831" y="2989798"/>
              <a:ext cx="180056" cy="180167"/>
            </a:xfrm>
            <a:custGeom>
              <a:avLst/>
              <a:gdLst>
                <a:gd name="connsiteX0" fmla="*/ 85784 w 180056"/>
                <a:gd name="connsiteY0" fmla="*/ -162 h 180167"/>
                <a:gd name="connsiteX1" fmla="*/ -161 w 180056"/>
                <a:gd name="connsiteY1" fmla="*/ 119760 h 180167"/>
                <a:gd name="connsiteX2" fmla="*/ 1502 w 180056"/>
                <a:gd name="connsiteY2" fmla="*/ 179990 h 180167"/>
                <a:gd name="connsiteX3" fmla="*/ 179879 w 180056"/>
                <a:gd name="connsiteY3" fmla="*/ 175064 h 180167"/>
                <a:gd name="connsiteX4" fmla="*/ 178216 w 180056"/>
                <a:gd name="connsiteY4" fmla="*/ 114835 h 180167"/>
                <a:gd name="connsiteX5" fmla="*/ 85784 w 180056"/>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6"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19" name="任意多边形: 形状 18"/>
            <p:cNvSpPr/>
            <p:nvPr/>
          </p:nvSpPr>
          <p:spPr>
            <a:xfrm>
              <a:off x="2470528" y="3430132"/>
              <a:ext cx="72162" cy="167474"/>
            </a:xfrm>
            <a:custGeom>
              <a:avLst/>
              <a:gdLst>
                <a:gd name="connsiteX0" fmla="*/ 38217 w 72162"/>
                <a:gd name="connsiteY0" fmla="*/ 167285 h 167474"/>
                <a:gd name="connsiteX1" fmla="*/ 2543 w 72162"/>
                <a:gd name="connsiteY1" fmla="*/ 133529 h 167474"/>
                <a:gd name="connsiteX2" fmla="*/ -164 w 72162"/>
                <a:gd name="connsiteY2" fmla="*/ 35510 h 167474"/>
                <a:gd name="connsiteX3" fmla="*/ 33593 w 72162"/>
                <a:gd name="connsiteY3" fmla="*/ -164 h 167474"/>
                <a:gd name="connsiteX4" fmla="*/ 69266 w 72162"/>
                <a:gd name="connsiteY4" fmla="*/ 33592 h 167474"/>
                <a:gd name="connsiteX5" fmla="*/ 71973 w 72162"/>
                <a:gd name="connsiteY5" fmla="*/ 131611 h 167474"/>
                <a:gd name="connsiteX6" fmla="*/ 38217 w 72162"/>
                <a:gd name="connsiteY6" fmla="*/ 167285 h 16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62" h="167474">
                  <a:moveTo>
                    <a:pt x="38217" y="167285"/>
                  </a:moveTo>
                  <a:cubicBezTo>
                    <a:pt x="19053" y="167792"/>
                    <a:pt x="3094" y="152691"/>
                    <a:pt x="2543" y="133529"/>
                  </a:cubicBezTo>
                  <a:lnTo>
                    <a:pt x="-164" y="35510"/>
                  </a:lnTo>
                  <a:cubicBezTo>
                    <a:pt x="-693" y="16337"/>
                    <a:pt x="14420" y="365"/>
                    <a:pt x="33593" y="-164"/>
                  </a:cubicBezTo>
                  <a:cubicBezTo>
                    <a:pt x="52765" y="-693"/>
                    <a:pt x="68737" y="14420"/>
                    <a:pt x="69266" y="33592"/>
                  </a:cubicBezTo>
                  <a:lnTo>
                    <a:pt x="71973" y="131611"/>
                  </a:lnTo>
                  <a:cubicBezTo>
                    <a:pt x="72480" y="150775"/>
                    <a:pt x="57380" y="166734"/>
                    <a:pt x="38217" y="167285"/>
                  </a:cubicBezTo>
                  <a:close/>
                </a:path>
              </a:pathLst>
            </a:custGeom>
            <a:solidFill>
              <a:srgbClr val="3F3D56"/>
            </a:solidFill>
            <a:ln w="4077" cap="flat">
              <a:noFill/>
              <a:prstDash val="solid"/>
              <a:miter/>
            </a:ln>
          </p:spPr>
          <p:txBody>
            <a:bodyPr rtlCol="0" anchor="ctr"/>
            <a:lstStyle/>
            <a:p>
              <a:endParaRPr lang="zh-CN" altLang="en-US"/>
            </a:p>
          </p:txBody>
        </p:sp>
        <p:sp>
          <p:nvSpPr>
            <p:cNvPr id="20" name="任意多边形: 形状 19"/>
            <p:cNvSpPr/>
            <p:nvPr/>
          </p:nvSpPr>
          <p:spPr>
            <a:xfrm>
              <a:off x="2574497" y="3166332"/>
              <a:ext cx="33633" cy="1006160"/>
            </a:xfrm>
            <a:custGeom>
              <a:avLst/>
              <a:gdLst>
                <a:gd name="connsiteX0" fmla="*/ 1246 w 33633"/>
                <a:gd name="connsiteY0" fmla="*/ 65199 h 1006160"/>
                <a:gd name="connsiteX1" fmla="*/ 0 w 33633"/>
                <a:gd name="connsiteY1" fmla="*/ 421 h 1006160"/>
                <a:gd name="connsiteX2" fmla="*/ 16988 w 33633"/>
                <a:gd name="connsiteY2" fmla="*/ 0 h 1006160"/>
                <a:gd name="connsiteX3" fmla="*/ 18234 w 33633"/>
                <a:gd name="connsiteY3" fmla="*/ 64570 h 1006160"/>
                <a:gd name="connsiteX4" fmla="*/ 33633 w 33633"/>
                <a:gd name="connsiteY4" fmla="*/ 1005690 h 1006160"/>
                <a:gd name="connsiteX5" fmla="*/ 16641 w 33633"/>
                <a:gd name="connsiteY5" fmla="*/ 1006160 h 100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0">
                  <a:moveTo>
                    <a:pt x="1246" y="65199"/>
                  </a:moveTo>
                  <a:lnTo>
                    <a:pt x="0" y="421"/>
                  </a:lnTo>
                  <a:lnTo>
                    <a:pt x="16988" y="0"/>
                  </a:lnTo>
                  <a:lnTo>
                    <a:pt x="18234" y="64570"/>
                  </a:lnTo>
                  <a:lnTo>
                    <a:pt x="33633" y="1005690"/>
                  </a:lnTo>
                  <a:lnTo>
                    <a:pt x="16641" y="1006160"/>
                  </a:lnTo>
                </a:path>
              </a:pathLst>
            </a:custGeom>
            <a:solidFill>
              <a:srgbClr val="3F3D56"/>
            </a:solidFill>
            <a:ln w="4077" cap="flat">
              <a:noFill/>
              <a:prstDash val="solid"/>
              <a:miter/>
            </a:ln>
          </p:spPr>
          <p:txBody>
            <a:bodyPr rtlCol="0" anchor="ctr"/>
            <a:lstStyle/>
            <a:p>
              <a:endParaRPr lang="zh-CN" altLang="en-US"/>
            </a:p>
          </p:txBody>
        </p:sp>
        <p:sp>
          <p:nvSpPr>
            <p:cNvPr id="21" name="任意多边形: 形状 20"/>
            <p:cNvSpPr/>
            <p:nvPr/>
          </p:nvSpPr>
          <p:spPr>
            <a:xfrm>
              <a:off x="2473683" y="3126000"/>
              <a:ext cx="325335" cy="265447"/>
            </a:xfrm>
            <a:custGeom>
              <a:avLst/>
              <a:gdLst>
                <a:gd name="connsiteX0" fmla="*/ 325158 w 325335"/>
                <a:gd name="connsiteY0" fmla="*/ 256838 h 265447"/>
                <a:gd name="connsiteX1" fmla="*/ 19800 w 325335"/>
                <a:gd name="connsiteY1" fmla="*/ 265270 h 265447"/>
                <a:gd name="connsiteX2" fmla="*/ 48853 w 325335"/>
                <a:gd name="connsiteY2" fmla="*/ 49337 h 265447"/>
                <a:gd name="connsiteX3" fmla="*/ 72723 w 325335"/>
                <a:gd name="connsiteY3" fmla="*/ 8806 h 265447"/>
                <a:gd name="connsiteX4" fmla="*/ 256752 w 325335"/>
                <a:gd name="connsiteY4" fmla="*/ -178 h 265447"/>
                <a:gd name="connsiteX5" fmla="*/ 278260 w 325335"/>
                <a:gd name="connsiteY5" fmla="*/ 42498 h 265447"/>
                <a:gd name="connsiteX6" fmla="*/ 325158 w 325335"/>
                <a:gd name="connsiteY6" fmla="*/ 256838 h 26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335" h="265447">
                  <a:moveTo>
                    <a:pt x="325158" y="256838"/>
                  </a:moveTo>
                  <a:lnTo>
                    <a:pt x="19800" y="265270"/>
                  </a:lnTo>
                  <a:cubicBezTo>
                    <a:pt x="-9366" y="229703"/>
                    <a:pt x="-12015" y="78176"/>
                    <a:pt x="48853" y="49337"/>
                  </a:cubicBezTo>
                  <a:lnTo>
                    <a:pt x="72723" y="8806"/>
                  </a:lnTo>
                  <a:lnTo>
                    <a:pt x="256752" y="-178"/>
                  </a:lnTo>
                  <a:lnTo>
                    <a:pt x="278260" y="42498"/>
                  </a:lnTo>
                  <a:cubicBezTo>
                    <a:pt x="308538" y="68261"/>
                    <a:pt x="324150" y="218843"/>
                    <a:pt x="325158" y="256838"/>
                  </a:cubicBezTo>
                  <a:close/>
                </a:path>
              </a:pathLst>
            </a:custGeom>
            <a:solidFill>
              <a:srgbClr val="E6E6E6"/>
            </a:solidFill>
            <a:ln w="4077" cap="flat">
              <a:noFill/>
              <a:prstDash val="solid"/>
              <a:miter/>
            </a:ln>
          </p:spPr>
          <p:txBody>
            <a:bodyPr rtlCol="0" anchor="ctr"/>
            <a:lstStyle/>
            <a:p>
              <a:endParaRPr lang="zh-CN" altLang="en-US"/>
            </a:p>
          </p:txBody>
        </p:sp>
        <p:sp>
          <p:nvSpPr>
            <p:cNvPr id="22" name="任意多边形: 形状 21"/>
            <p:cNvSpPr/>
            <p:nvPr/>
          </p:nvSpPr>
          <p:spPr>
            <a:xfrm>
              <a:off x="2578602" y="3222665"/>
              <a:ext cx="131328" cy="89815"/>
            </a:xfrm>
            <a:custGeom>
              <a:avLst/>
              <a:gdLst>
                <a:gd name="connsiteX0" fmla="*/ 105307 w 131328"/>
                <a:gd name="connsiteY0" fmla="*/ 87499 h 89815"/>
                <a:gd name="connsiteX1" fmla="*/ 28088 w 131328"/>
                <a:gd name="connsiteY1" fmla="*/ 89632 h 89815"/>
                <a:gd name="connsiteX2" fmla="*/ -150 w 131328"/>
                <a:gd name="connsiteY2" fmla="*/ 46543 h 89815"/>
                <a:gd name="connsiteX3" fmla="*/ 25667 w 131328"/>
                <a:gd name="connsiteY3" fmla="*/ 1961 h 89815"/>
                <a:gd name="connsiteX4" fmla="*/ 102887 w 131328"/>
                <a:gd name="connsiteY4" fmla="*/ -171 h 89815"/>
                <a:gd name="connsiteX5" fmla="*/ 131124 w 131328"/>
                <a:gd name="connsiteY5" fmla="*/ 42918 h 89815"/>
                <a:gd name="connsiteX6" fmla="*/ 105307 w 131328"/>
                <a:gd name="connsiteY6" fmla="*/ 87499 h 8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28" h="89815">
                  <a:moveTo>
                    <a:pt x="105307" y="87499"/>
                  </a:moveTo>
                  <a:lnTo>
                    <a:pt x="28088" y="89632"/>
                  </a:lnTo>
                  <a:cubicBezTo>
                    <a:pt x="13187" y="90043"/>
                    <a:pt x="518" y="70711"/>
                    <a:pt x="-150" y="46543"/>
                  </a:cubicBezTo>
                  <a:cubicBezTo>
                    <a:pt x="-817" y="22375"/>
                    <a:pt x="10766" y="2372"/>
                    <a:pt x="25667" y="1961"/>
                  </a:cubicBezTo>
                  <a:lnTo>
                    <a:pt x="102887" y="-171"/>
                  </a:lnTo>
                  <a:cubicBezTo>
                    <a:pt x="117788" y="-583"/>
                    <a:pt x="130456" y="18750"/>
                    <a:pt x="131124" y="42918"/>
                  </a:cubicBezTo>
                  <a:cubicBezTo>
                    <a:pt x="131791" y="67086"/>
                    <a:pt x="120208" y="87088"/>
                    <a:pt x="105307" y="87499"/>
                  </a:cubicBezTo>
                  <a:close/>
                </a:path>
              </a:pathLst>
            </a:custGeom>
            <a:solidFill>
              <a:srgbClr val="9ABEAF"/>
            </a:solidFill>
            <a:ln w="4077" cap="flat">
              <a:noFill/>
              <a:prstDash val="solid"/>
              <a:miter/>
            </a:ln>
          </p:spPr>
          <p:txBody>
            <a:bodyPr rtlCol="0" anchor="ctr"/>
            <a:lstStyle/>
            <a:p>
              <a:endParaRPr lang="zh-CN" altLang="en-US"/>
            </a:p>
          </p:txBody>
        </p:sp>
        <p:sp>
          <p:nvSpPr>
            <p:cNvPr id="23" name="任意多边形: 形状 22"/>
            <p:cNvSpPr/>
            <p:nvPr/>
          </p:nvSpPr>
          <p:spPr>
            <a:xfrm>
              <a:off x="2347570" y="3747488"/>
              <a:ext cx="186981" cy="365954"/>
            </a:xfrm>
            <a:custGeom>
              <a:avLst/>
              <a:gdLst>
                <a:gd name="connsiteX0" fmla="*/ 186981 w 186981"/>
                <a:gd name="connsiteY0" fmla="*/ 0 h 365954"/>
                <a:gd name="connsiteX1" fmla="*/ 27807 w 186981"/>
                <a:gd name="connsiteY1" fmla="*/ 112438 h 365954"/>
                <a:gd name="connsiteX2" fmla="*/ 0 w 186981"/>
                <a:gd name="connsiteY2" fmla="*/ 365954 h 365954"/>
                <a:gd name="connsiteX3" fmla="*/ 185686 w 186981"/>
                <a:gd name="connsiteY3" fmla="*/ 303913 h 365954"/>
                <a:gd name="connsiteX4" fmla="*/ 186981 w 186981"/>
                <a:gd name="connsiteY4" fmla="*/ 0 h 36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81" h="365954">
                  <a:moveTo>
                    <a:pt x="186981" y="0"/>
                  </a:moveTo>
                  <a:lnTo>
                    <a:pt x="27807" y="112438"/>
                  </a:lnTo>
                  <a:lnTo>
                    <a:pt x="0" y="365954"/>
                  </a:lnTo>
                  <a:lnTo>
                    <a:pt x="185686" y="303913"/>
                  </a:lnTo>
                  <a:lnTo>
                    <a:pt x="186981" y="0"/>
                  </a:lnTo>
                  <a:close/>
                </a:path>
              </a:pathLst>
            </a:custGeom>
            <a:solidFill>
              <a:srgbClr val="E6E6E6"/>
            </a:solidFill>
            <a:ln w="4077" cap="flat">
              <a:noFill/>
              <a:prstDash val="solid"/>
              <a:miter/>
            </a:ln>
          </p:spPr>
          <p:txBody>
            <a:bodyPr rtlCol="0" anchor="ctr"/>
            <a:lstStyle/>
            <a:p>
              <a:endParaRPr lang="zh-CN" altLang="en-US"/>
            </a:p>
          </p:txBody>
        </p:sp>
        <p:sp>
          <p:nvSpPr>
            <p:cNvPr id="24" name="任意多边形: 形状 23"/>
            <p:cNvSpPr/>
            <p:nvPr/>
          </p:nvSpPr>
          <p:spPr>
            <a:xfrm rot="21505095">
              <a:off x="3026032" y="3214731"/>
              <a:ext cx="263419" cy="889372"/>
            </a:xfrm>
            <a:custGeom>
              <a:avLst/>
              <a:gdLst>
                <a:gd name="connsiteX0" fmla="*/ -177 w 263419"/>
                <a:gd name="connsiteY0" fmla="*/ -177 h 889372"/>
                <a:gd name="connsiteX1" fmla="*/ 263242 w 263419"/>
                <a:gd name="connsiteY1" fmla="*/ -177 h 889372"/>
                <a:gd name="connsiteX2" fmla="*/ 263242 w 263419"/>
                <a:gd name="connsiteY2" fmla="*/ 889195 h 889372"/>
                <a:gd name="connsiteX3" fmla="*/ -177 w 263419"/>
                <a:gd name="connsiteY3" fmla="*/ 889195 h 889372"/>
              </a:gdLst>
              <a:ahLst/>
              <a:cxnLst>
                <a:cxn ang="0">
                  <a:pos x="connsiteX0" y="connsiteY0"/>
                </a:cxn>
                <a:cxn ang="0">
                  <a:pos x="connsiteX1" y="connsiteY1"/>
                </a:cxn>
                <a:cxn ang="0">
                  <a:pos x="connsiteX2" y="connsiteY2"/>
                </a:cxn>
                <a:cxn ang="0">
                  <a:pos x="connsiteX3" y="connsiteY3"/>
                </a:cxn>
              </a:cxnLst>
              <a:rect l="l" t="t" r="r" b="b"/>
              <a:pathLst>
                <a:path w="263419" h="889372">
                  <a:moveTo>
                    <a:pt x="-177" y="-177"/>
                  </a:moveTo>
                  <a:lnTo>
                    <a:pt x="263242" y="-177"/>
                  </a:lnTo>
                  <a:lnTo>
                    <a:pt x="263242" y="889195"/>
                  </a:lnTo>
                  <a:lnTo>
                    <a:pt x="-177" y="889195"/>
                  </a:lnTo>
                  <a:close/>
                </a:path>
              </a:pathLst>
            </a:custGeom>
            <a:solidFill>
              <a:srgbClr val="E6E6E6"/>
            </a:solidFill>
            <a:ln w="4077" cap="flat">
              <a:noFill/>
              <a:prstDash val="solid"/>
              <a:miter/>
            </a:ln>
          </p:spPr>
          <p:txBody>
            <a:bodyPr rtlCol="0" anchor="ctr"/>
            <a:lstStyle/>
            <a:p>
              <a:endParaRPr lang="zh-CN" altLang="en-US"/>
            </a:p>
          </p:txBody>
        </p:sp>
        <p:sp>
          <p:nvSpPr>
            <p:cNvPr id="25" name="任意多边形: 形状 24"/>
            <p:cNvSpPr/>
            <p:nvPr/>
          </p:nvSpPr>
          <p:spPr>
            <a:xfrm>
              <a:off x="3020114" y="3209150"/>
              <a:ext cx="70437" cy="783809"/>
            </a:xfrm>
            <a:custGeom>
              <a:avLst/>
              <a:gdLst>
                <a:gd name="connsiteX0" fmla="*/ 0 w 70437"/>
                <a:gd name="connsiteY0" fmla="*/ 0 h 783809"/>
                <a:gd name="connsiteX1" fmla="*/ 54180 w 70437"/>
                <a:gd name="connsiteY1" fmla="*/ 136527 h 783809"/>
                <a:gd name="connsiteX2" fmla="*/ 70437 w 70437"/>
                <a:gd name="connsiteY2" fmla="*/ 764529 h 783809"/>
                <a:gd name="connsiteX3" fmla="*/ 9238 w 70437"/>
                <a:gd name="connsiteY3" fmla="*/ 783809 h 783809"/>
                <a:gd name="connsiteX4" fmla="*/ 0 w 70437"/>
                <a:gd name="connsiteY4" fmla="*/ 0 h 78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37" h="783809">
                  <a:moveTo>
                    <a:pt x="0" y="0"/>
                  </a:moveTo>
                  <a:lnTo>
                    <a:pt x="54180" y="136527"/>
                  </a:lnTo>
                  <a:lnTo>
                    <a:pt x="70437" y="764529"/>
                  </a:lnTo>
                  <a:lnTo>
                    <a:pt x="9238" y="783809"/>
                  </a:lnTo>
                  <a:lnTo>
                    <a:pt x="0" y="0"/>
                  </a:lnTo>
                  <a:close/>
                </a:path>
              </a:pathLst>
            </a:custGeom>
            <a:solidFill>
              <a:srgbClr val="CCCCCC"/>
            </a:solidFill>
            <a:ln w="4077" cap="flat">
              <a:noFill/>
              <a:prstDash val="solid"/>
              <a:miter/>
            </a:ln>
          </p:spPr>
          <p:txBody>
            <a:bodyPr rtlCol="0" anchor="ctr"/>
            <a:lstStyle/>
            <a:p>
              <a:endParaRPr lang="zh-CN" altLang="en-US"/>
            </a:p>
          </p:txBody>
        </p:sp>
        <p:sp>
          <p:nvSpPr>
            <p:cNvPr id="26" name="任意多边形: 形状 25"/>
            <p:cNvSpPr/>
            <p:nvPr/>
          </p:nvSpPr>
          <p:spPr>
            <a:xfrm>
              <a:off x="3374296" y="2871878"/>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1"/>
                    <a:pt x="0" y="46280"/>
                  </a:cubicBezTo>
                  <a:cubicBezTo>
                    <a:pt x="0" y="20721"/>
                    <a:pt x="15452" y="0"/>
                    <a:pt x="34513" y="0"/>
                  </a:cubicBezTo>
                  <a:cubicBezTo>
                    <a:pt x="53574" y="0"/>
                    <a:pt x="69027" y="20721"/>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27" name="任意多边形: 形状 26"/>
            <p:cNvSpPr/>
            <p:nvPr/>
          </p:nvSpPr>
          <p:spPr>
            <a:xfrm>
              <a:off x="3052993" y="2979052"/>
              <a:ext cx="180056" cy="180167"/>
            </a:xfrm>
            <a:custGeom>
              <a:avLst/>
              <a:gdLst>
                <a:gd name="connsiteX0" fmla="*/ 85784 w 180056"/>
                <a:gd name="connsiteY0" fmla="*/ -162 h 180167"/>
                <a:gd name="connsiteX1" fmla="*/ -161 w 180056"/>
                <a:gd name="connsiteY1" fmla="*/ 119760 h 180167"/>
                <a:gd name="connsiteX2" fmla="*/ 1502 w 180056"/>
                <a:gd name="connsiteY2" fmla="*/ 179990 h 180167"/>
                <a:gd name="connsiteX3" fmla="*/ 179879 w 180056"/>
                <a:gd name="connsiteY3" fmla="*/ 175064 h 180167"/>
                <a:gd name="connsiteX4" fmla="*/ 178216 w 180056"/>
                <a:gd name="connsiteY4" fmla="*/ 114835 h 180167"/>
                <a:gd name="connsiteX5" fmla="*/ 85784 w 180056"/>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6"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28" name="任意多边形: 形状 27"/>
            <p:cNvSpPr/>
            <p:nvPr/>
          </p:nvSpPr>
          <p:spPr>
            <a:xfrm>
              <a:off x="3188713" y="3186605"/>
              <a:ext cx="33633" cy="1006164"/>
            </a:xfrm>
            <a:custGeom>
              <a:avLst/>
              <a:gdLst>
                <a:gd name="connsiteX0" fmla="*/ 1246 w 33633"/>
                <a:gd name="connsiteY0" fmla="*/ 65203 h 1006164"/>
                <a:gd name="connsiteX1" fmla="*/ 0 w 33633"/>
                <a:gd name="connsiteY1" fmla="*/ 425 h 1006164"/>
                <a:gd name="connsiteX2" fmla="*/ 16988 w 33633"/>
                <a:gd name="connsiteY2" fmla="*/ 0 h 1006164"/>
                <a:gd name="connsiteX3" fmla="*/ 18234 w 33633"/>
                <a:gd name="connsiteY3" fmla="*/ 64574 h 1006164"/>
                <a:gd name="connsiteX4" fmla="*/ 33633 w 33633"/>
                <a:gd name="connsiteY4" fmla="*/ 1005694 h 1006164"/>
                <a:gd name="connsiteX5" fmla="*/ 16641 w 33633"/>
                <a:gd name="connsiteY5" fmla="*/ 1006164 h 100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4">
                  <a:moveTo>
                    <a:pt x="1246" y="65203"/>
                  </a:moveTo>
                  <a:lnTo>
                    <a:pt x="0" y="425"/>
                  </a:lnTo>
                  <a:lnTo>
                    <a:pt x="16988" y="0"/>
                  </a:lnTo>
                  <a:lnTo>
                    <a:pt x="18234" y="64574"/>
                  </a:lnTo>
                  <a:lnTo>
                    <a:pt x="33633" y="1005694"/>
                  </a:lnTo>
                  <a:lnTo>
                    <a:pt x="16641" y="1006164"/>
                  </a:lnTo>
                </a:path>
              </a:pathLst>
            </a:custGeom>
            <a:solidFill>
              <a:srgbClr val="3F3D56"/>
            </a:solidFill>
            <a:ln w="4077" cap="flat">
              <a:noFill/>
              <a:prstDash val="solid"/>
              <a:miter/>
            </a:ln>
          </p:spPr>
          <p:txBody>
            <a:bodyPr rtlCol="0" anchor="ctr"/>
            <a:lstStyle/>
            <a:p>
              <a:endParaRPr lang="zh-CN" altLang="en-US"/>
            </a:p>
          </p:txBody>
        </p:sp>
        <p:sp>
          <p:nvSpPr>
            <p:cNvPr id="29" name="任意多边形: 形状 28"/>
            <p:cNvSpPr/>
            <p:nvPr/>
          </p:nvSpPr>
          <p:spPr>
            <a:xfrm>
              <a:off x="2995160" y="3115254"/>
              <a:ext cx="318820" cy="265447"/>
            </a:xfrm>
            <a:custGeom>
              <a:avLst/>
              <a:gdLst>
                <a:gd name="connsiteX0" fmla="*/ 306843 w 318820"/>
                <a:gd name="connsiteY0" fmla="*/ 256838 h 265447"/>
                <a:gd name="connsiteX1" fmla="*/ 1485 w 318820"/>
                <a:gd name="connsiteY1" fmla="*/ 265270 h 265447"/>
                <a:gd name="connsiteX2" fmla="*/ 30538 w 318820"/>
                <a:gd name="connsiteY2" fmla="*/ 49337 h 265447"/>
                <a:gd name="connsiteX3" fmla="*/ 54408 w 318820"/>
                <a:gd name="connsiteY3" fmla="*/ 8806 h 265447"/>
                <a:gd name="connsiteX4" fmla="*/ 238438 w 318820"/>
                <a:gd name="connsiteY4" fmla="*/ -178 h 265447"/>
                <a:gd name="connsiteX5" fmla="*/ 259945 w 318820"/>
                <a:gd name="connsiteY5" fmla="*/ 42498 h 265447"/>
                <a:gd name="connsiteX6" fmla="*/ 306843 w 318820"/>
                <a:gd name="connsiteY6" fmla="*/ 256838 h 26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820" h="265447">
                  <a:moveTo>
                    <a:pt x="306843" y="256838"/>
                  </a:moveTo>
                  <a:lnTo>
                    <a:pt x="1485" y="265270"/>
                  </a:lnTo>
                  <a:cubicBezTo>
                    <a:pt x="-3839" y="233088"/>
                    <a:pt x="3049" y="82914"/>
                    <a:pt x="30538" y="49337"/>
                  </a:cubicBezTo>
                  <a:lnTo>
                    <a:pt x="54408" y="8806"/>
                  </a:lnTo>
                  <a:lnTo>
                    <a:pt x="238438" y="-178"/>
                  </a:lnTo>
                  <a:lnTo>
                    <a:pt x="259945" y="42498"/>
                  </a:lnTo>
                  <a:cubicBezTo>
                    <a:pt x="314280" y="46925"/>
                    <a:pt x="333284" y="194498"/>
                    <a:pt x="306843" y="256838"/>
                  </a:cubicBezTo>
                  <a:close/>
                </a:path>
              </a:pathLst>
            </a:custGeom>
            <a:solidFill>
              <a:srgbClr val="E6E6E6"/>
            </a:solidFill>
            <a:ln w="4077" cap="flat">
              <a:noFill/>
              <a:prstDash val="solid"/>
              <a:miter/>
            </a:ln>
          </p:spPr>
          <p:txBody>
            <a:bodyPr rtlCol="0" anchor="ctr"/>
            <a:lstStyle/>
            <a:p>
              <a:endParaRPr lang="zh-CN" altLang="en-US"/>
            </a:p>
          </p:txBody>
        </p:sp>
        <p:sp>
          <p:nvSpPr>
            <p:cNvPr id="30" name="任意多边形: 形状 29"/>
            <p:cNvSpPr/>
            <p:nvPr/>
          </p:nvSpPr>
          <p:spPr>
            <a:xfrm>
              <a:off x="3081942" y="3211920"/>
              <a:ext cx="131346" cy="103340"/>
            </a:xfrm>
            <a:custGeom>
              <a:avLst/>
              <a:gdLst>
                <a:gd name="connsiteX0" fmla="*/ 105503 w 131346"/>
                <a:gd name="connsiteY0" fmla="*/ 101025 h 103340"/>
                <a:gd name="connsiteX1" fmla="*/ 28283 w 131346"/>
                <a:gd name="connsiteY1" fmla="*/ 103158 h 103340"/>
                <a:gd name="connsiteX2" fmla="*/ -141 w 131346"/>
                <a:gd name="connsiteY2" fmla="*/ 53305 h 103340"/>
                <a:gd name="connsiteX3" fmla="*/ 25489 w 131346"/>
                <a:gd name="connsiteY3" fmla="*/ 1960 h 103340"/>
                <a:gd name="connsiteX4" fmla="*/ 102709 w 131346"/>
                <a:gd name="connsiteY4" fmla="*/ -172 h 103340"/>
                <a:gd name="connsiteX5" fmla="*/ 131133 w 131346"/>
                <a:gd name="connsiteY5" fmla="*/ 49680 h 103340"/>
                <a:gd name="connsiteX6" fmla="*/ 105503 w 131346"/>
                <a:gd name="connsiteY6" fmla="*/ 101025 h 10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46" h="103340">
                  <a:moveTo>
                    <a:pt x="105503" y="101025"/>
                  </a:moveTo>
                  <a:lnTo>
                    <a:pt x="28283" y="103158"/>
                  </a:lnTo>
                  <a:cubicBezTo>
                    <a:pt x="13382" y="103569"/>
                    <a:pt x="630" y="81202"/>
                    <a:pt x="-141" y="53305"/>
                  </a:cubicBezTo>
                  <a:cubicBezTo>
                    <a:pt x="-911" y="25408"/>
                    <a:pt x="10588" y="2372"/>
                    <a:pt x="25489" y="1960"/>
                  </a:cubicBezTo>
                  <a:lnTo>
                    <a:pt x="102709" y="-172"/>
                  </a:lnTo>
                  <a:cubicBezTo>
                    <a:pt x="117609" y="-584"/>
                    <a:pt x="130362" y="21783"/>
                    <a:pt x="131133" y="49680"/>
                  </a:cubicBezTo>
                  <a:cubicBezTo>
                    <a:pt x="131903" y="77577"/>
                    <a:pt x="120404" y="100613"/>
                    <a:pt x="105503" y="101025"/>
                  </a:cubicBezTo>
                  <a:close/>
                </a:path>
              </a:pathLst>
            </a:custGeom>
            <a:solidFill>
              <a:srgbClr val="9ABEAF"/>
            </a:solidFill>
            <a:ln w="4077" cap="flat">
              <a:noFill/>
              <a:prstDash val="solid"/>
              <a:miter/>
            </a:ln>
          </p:spPr>
          <p:txBody>
            <a:bodyPr rtlCol="0" anchor="ctr"/>
            <a:lstStyle/>
            <a:p>
              <a:endParaRPr lang="zh-CN" altLang="en-US"/>
            </a:p>
          </p:txBody>
        </p:sp>
        <p:sp>
          <p:nvSpPr>
            <p:cNvPr id="40" name="任意多边形: 形状 39"/>
            <p:cNvSpPr/>
            <p:nvPr/>
          </p:nvSpPr>
          <p:spPr>
            <a:xfrm>
              <a:off x="3277565" y="3682501"/>
              <a:ext cx="182654" cy="374105"/>
            </a:xfrm>
            <a:custGeom>
              <a:avLst/>
              <a:gdLst>
                <a:gd name="connsiteX0" fmla="*/ 12572 w 182654"/>
                <a:gd name="connsiteY0" fmla="*/ 0 h 374105"/>
                <a:gd name="connsiteX1" fmla="*/ 166451 w 182654"/>
                <a:gd name="connsiteY1" fmla="*/ 119580 h 374105"/>
                <a:gd name="connsiteX2" fmla="*/ 182654 w 182654"/>
                <a:gd name="connsiteY2" fmla="*/ 374105 h 374105"/>
                <a:gd name="connsiteX3" fmla="*/ 0 w 182654"/>
                <a:gd name="connsiteY3" fmla="*/ 303652 h 374105"/>
                <a:gd name="connsiteX4" fmla="*/ 12572 w 182654"/>
                <a:gd name="connsiteY4" fmla="*/ 0 h 37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54" h="374105">
                  <a:moveTo>
                    <a:pt x="12572" y="0"/>
                  </a:moveTo>
                  <a:lnTo>
                    <a:pt x="166451" y="119580"/>
                  </a:lnTo>
                  <a:lnTo>
                    <a:pt x="182654" y="374105"/>
                  </a:lnTo>
                  <a:lnTo>
                    <a:pt x="0" y="303652"/>
                  </a:lnTo>
                  <a:lnTo>
                    <a:pt x="12572" y="0"/>
                  </a:lnTo>
                  <a:close/>
                </a:path>
              </a:pathLst>
            </a:custGeom>
            <a:solidFill>
              <a:srgbClr val="E6E6E6"/>
            </a:solidFill>
            <a:ln w="4077" cap="flat">
              <a:noFill/>
              <a:prstDash val="solid"/>
              <a:miter/>
            </a:ln>
          </p:spPr>
          <p:txBody>
            <a:bodyPr rtlCol="0" anchor="ctr"/>
            <a:lstStyle/>
            <a:p>
              <a:endParaRPr lang="zh-CN" altLang="en-US"/>
            </a:p>
          </p:txBody>
        </p:sp>
        <p:sp>
          <p:nvSpPr>
            <p:cNvPr id="41" name="任意多边形: 形状 40"/>
            <p:cNvSpPr/>
            <p:nvPr/>
          </p:nvSpPr>
          <p:spPr>
            <a:xfrm>
              <a:off x="2140022" y="2056308"/>
              <a:ext cx="1164712" cy="680626"/>
            </a:xfrm>
            <a:custGeom>
              <a:avLst/>
              <a:gdLst>
                <a:gd name="connsiteX0" fmla="*/ 1106964 w 1164712"/>
                <a:gd name="connsiteY0" fmla="*/ 447127 h 680626"/>
                <a:gd name="connsiteX1" fmla="*/ 584206 w 1164712"/>
                <a:gd name="connsiteY1" fmla="*/ 350956 h 680626"/>
                <a:gd name="connsiteX2" fmla="*/ -177 w 1164712"/>
                <a:gd name="connsiteY2" fmla="*/ 9439 h 680626"/>
                <a:gd name="connsiteX3" fmla="*/ 4617 w 1164712"/>
                <a:gd name="connsiteY3" fmla="*/ -178 h 680626"/>
                <a:gd name="connsiteX4" fmla="*/ 586413 w 1164712"/>
                <a:gd name="connsiteY4" fmla="*/ 339771 h 680626"/>
                <a:gd name="connsiteX5" fmla="*/ 1164224 w 1164712"/>
                <a:gd name="connsiteY5" fmla="*/ 434201 h 680626"/>
                <a:gd name="connsiteX6" fmla="*/ 1164536 w 1164712"/>
                <a:gd name="connsiteY6" fmla="*/ 445760 h 680626"/>
                <a:gd name="connsiteX7" fmla="*/ 1106964 w 1164712"/>
                <a:gd name="connsiteY7" fmla="*/ 447127 h 68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12" h="680626">
                  <a:moveTo>
                    <a:pt x="1106964" y="447127"/>
                  </a:moveTo>
                  <a:cubicBezTo>
                    <a:pt x="941851" y="447127"/>
                    <a:pt x="752094" y="263900"/>
                    <a:pt x="584206" y="350956"/>
                  </a:cubicBezTo>
                  <a:cubicBezTo>
                    <a:pt x="75886" y="614538"/>
                    <a:pt x="145859" y="173474"/>
                    <a:pt x="-177" y="9439"/>
                  </a:cubicBezTo>
                  <a:lnTo>
                    <a:pt x="4617" y="-178"/>
                  </a:lnTo>
                  <a:cubicBezTo>
                    <a:pt x="115174" y="421539"/>
                    <a:pt x="215205" y="1093528"/>
                    <a:pt x="586413" y="339771"/>
                  </a:cubicBezTo>
                  <a:cubicBezTo>
                    <a:pt x="679400" y="150955"/>
                    <a:pt x="984584" y="442811"/>
                    <a:pt x="1164224" y="434201"/>
                  </a:cubicBezTo>
                  <a:lnTo>
                    <a:pt x="1164536" y="445760"/>
                  </a:lnTo>
                  <a:cubicBezTo>
                    <a:pt x="1145564" y="446675"/>
                    <a:pt x="1126374" y="447131"/>
                    <a:pt x="1106964" y="447127"/>
                  </a:cubicBezTo>
                  <a:close/>
                </a:path>
              </a:pathLst>
            </a:custGeom>
            <a:solidFill>
              <a:srgbClr val="F2F2F2"/>
            </a:solidFill>
            <a:ln w="4077" cap="flat">
              <a:noFill/>
              <a:prstDash val="solid"/>
              <a:miter/>
            </a:ln>
          </p:spPr>
          <p:txBody>
            <a:bodyPr rtlCol="0" anchor="ctr"/>
            <a:lstStyle/>
            <a:p>
              <a:endParaRPr lang="zh-CN" altLang="en-US"/>
            </a:p>
          </p:txBody>
        </p:sp>
        <p:sp>
          <p:nvSpPr>
            <p:cNvPr id="42" name="任意多边形: 形状 41"/>
            <p:cNvSpPr/>
            <p:nvPr/>
          </p:nvSpPr>
          <p:spPr>
            <a:xfrm>
              <a:off x="2494646" y="2484666"/>
              <a:ext cx="1193885" cy="547993"/>
            </a:xfrm>
            <a:custGeom>
              <a:avLst/>
              <a:gdLst>
                <a:gd name="connsiteX0" fmla="*/ 1148640 w 1193885"/>
                <a:gd name="connsiteY0" fmla="*/ 44698 h 547993"/>
                <a:gd name="connsiteX1" fmla="*/ 673851 w 1193885"/>
                <a:gd name="connsiteY1" fmla="*/ 283656 h 547993"/>
                <a:gd name="connsiteX2" fmla="*/ 1807 w 1193885"/>
                <a:gd name="connsiteY2" fmla="*/ 364241 h 547993"/>
                <a:gd name="connsiteX3" fmla="*/ -177 w 1193885"/>
                <a:gd name="connsiteY3" fmla="*/ 353680 h 547993"/>
                <a:gd name="connsiteX4" fmla="*/ 668858 w 1193885"/>
                <a:gd name="connsiteY4" fmla="*/ 273407 h 547993"/>
                <a:gd name="connsiteX5" fmla="*/ 1186481 w 1193885"/>
                <a:gd name="connsiteY5" fmla="*/ -178 h 547993"/>
                <a:gd name="connsiteX6" fmla="*/ 1193708 w 1193885"/>
                <a:gd name="connsiteY6" fmla="*/ 8849 h 547993"/>
                <a:gd name="connsiteX7" fmla="*/ 1148640 w 1193885"/>
                <a:gd name="connsiteY7" fmla="*/ 44698 h 54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885" h="547993">
                  <a:moveTo>
                    <a:pt x="1148640" y="44698"/>
                  </a:moveTo>
                  <a:cubicBezTo>
                    <a:pt x="1017017" y="144387"/>
                    <a:pt x="755124" y="112894"/>
                    <a:pt x="673851" y="283656"/>
                  </a:cubicBezTo>
                  <a:cubicBezTo>
                    <a:pt x="427779" y="800680"/>
                    <a:pt x="217260" y="406833"/>
                    <a:pt x="1807" y="364241"/>
                  </a:cubicBezTo>
                  <a:lnTo>
                    <a:pt x="-177" y="353680"/>
                  </a:lnTo>
                  <a:cubicBezTo>
                    <a:pt x="215506" y="371569"/>
                    <a:pt x="446855" y="343813"/>
                    <a:pt x="668858" y="273407"/>
                  </a:cubicBezTo>
                  <a:cubicBezTo>
                    <a:pt x="869482" y="209787"/>
                    <a:pt x="1048477" y="115146"/>
                    <a:pt x="1186481" y="-178"/>
                  </a:cubicBezTo>
                  <a:lnTo>
                    <a:pt x="1193708" y="8849"/>
                  </a:lnTo>
                  <a:cubicBezTo>
                    <a:pt x="1179137" y="21032"/>
                    <a:pt x="1164115" y="32982"/>
                    <a:pt x="1148640" y="44698"/>
                  </a:cubicBezTo>
                  <a:close/>
                </a:path>
              </a:pathLst>
            </a:custGeom>
            <a:solidFill>
              <a:srgbClr val="F2F2F2"/>
            </a:solidFill>
            <a:ln w="4077" cap="flat">
              <a:noFill/>
              <a:prstDash val="solid"/>
              <a:miter/>
            </a:ln>
          </p:spPr>
          <p:txBody>
            <a:bodyPr rtlCol="0" anchor="ctr"/>
            <a:lstStyle/>
            <a:p>
              <a:endParaRPr lang="zh-CN" altLang="en-US"/>
            </a:p>
          </p:txBody>
        </p:sp>
        <p:sp>
          <p:nvSpPr>
            <p:cNvPr id="43" name="任意多边形: 形状 42"/>
            <p:cNvSpPr/>
            <p:nvPr/>
          </p:nvSpPr>
          <p:spPr>
            <a:xfrm>
              <a:off x="2177192" y="2414282"/>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0"/>
                    <a:pt x="0" y="46280"/>
                  </a:cubicBezTo>
                  <a:cubicBezTo>
                    <a:pt x="0" y="20720"/>
                    <a:pt x="15452" y="0"/>
                    <a:pt x="34513" y="0"/>
                  </a:cubicBezTo>
                  <a:cubicBezTo>
                    <a:pt x="53574" y="0"/>
                    <a:pt x="69027" y="20720"/>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44" name="任意多边形: 形状 43"/>
            <p:cNvSpPr/>
            <p:nvPr/>
          </p:nvSpPr>
          <p:spPr>
            <a:xfrm>
              <a:off x="3247640" y="2038399"/>
              <a:ext cx="69026" cy="92560"/>
            </a:xfrm>
            <a:custGeom>
              <a:avLst/>
              <a:gdLst>
                <a:gd name="connsiteX0" fmla="*/ 69027 w 69026"/>
                <a:gd name="connsiteY0" fmla="*/ 46280 h 92560"/>
                <a:gd name="connsiteX1" fmla="*/ 34513 w 69026"/>
                <a:gd name="connsiteY1" fmla="*/ 92561 h 92560"/>
                <a:gd name="connsiteX2" fmla="*/ 0 w 69026"/>
                <a:gd name="connsiteY2" fmla="*/ 46280 h 92560"/>
                <a:gd name="connsiteX3" fmla="*/ 34513 w 69026"/>
                <a:gd name="connsiteY3" fmla="*/ 0 h 92560"/>
                <a:gd name="connsiteX4" fmla="*/ 69027 w 69026"/>
                <a:gd name="connsiteY4" fmla="*/ 46280 h 9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6" h="92560">
                  <a:moveTo>
                    <a:pt x="69027" y="46280"/>
                  </a:moveTo>
                  <a:cubicBezTo>
                    <a:pt x="69027" y="71840"/>
                    <a:pt x="53574" y="92561"/>
                    <a:pt x="34513" y="92561"/>
                  </a:cubicBezTo>
                  <a:cubicBezTo>
                    <a:pt x="15452" y="92561"/>
                    <a:pt x="0" y="71840"/>
                    <a:pt x="0" y="46280"/>
                  </a:cubicBezTo>
                  <a:cubicBezTo>
                    <a:pt x="0" y="20720"/>
                    <a:pt x="15452" y="0"/>
                    <a:pt x="34513" y="0"/>
                  </a:cubicBezTo>
                  <a:cubicBezTo>
                    <a:pt x="53574" y="0"/>
                    <a:pt x="69027" y="20720"/>
                    <a:pt x="69027" y="46280"/>
                  </a:cubicBezTo>
                  <a:close/>
                </a:path>
              </a:pathLst>
            </a:custGeom>
            <a:solidFill>
              <a:srgbClr val="E6E6E6"/>
            </a:solidFill>
            <a:ln w="4077" cap="flat">
              <a:noFill/>
              <a:prstDash val="solid"/>
              <a:miter/>
            </a:ln>
          </p:spPr>
          <p:txBody>
            <a:bodyPr rtlCol="0" anchor="ctr"/>
            <a:lstStyle/>
            <a:p>
              <a:endParaRPr lang="zh-CN" altLang="en-US"/>
            </a:p>
          </p:txBody>
        </p:sp>
        <p:sp>
          <p:nvSpPr>
            <p:cNvPr id="45" name="任意多边形: 形状 44"/>
            <p:cNvSpPr/>
            <p:nvPr/>
          </p:nvSpPr>
          <p:spPr>
            <a:xfrm>
              <a:off x="2505184" y="2666547"/>
              <a:ext cx="29156" cy="29614"/>
            </a:xfrm>
            <a:custGeom>
              <a:avLst/>
              <a:gdLst>
                <a:gd name="connsiteX0" fmla="*/ 22324 w 29156"/>
                <a:gd name="connsiteY0" fmla="*/ 26907 h 29614"/>
                <a:gd name="connsiteX1" fmla="*/ 6478 w 29156"/>
                <a:gd name="connsiteY1" fmla="*/ 2351 h 29614"/>
                <a:gd name="connsiteX2" fmla="*/ 22324 w 29156"/>
                <a:gd name="connsiteY2" fmla="*/ 26907 h 29614"/>
              </a:gdLst>
              <a:ahLst/>
              <a:cxnLst>
                <a:cxn ang="0">
                  <a:pos x="connsiteX0" y="connsiteY0"/>
                </a:cxn>
                <a:cxn ang="0">
                  <a:pos x="connsiteX1" y="connsiteY1"/>
                </a:cxn>
                <a:cxn ang="0">
                  <a:pos x="connsiteX2" y="connsiteY2"/>
                </a:cxn>
              </a:cxnLst>
              <a:rect l="l" t="t" r="r" b="b"/>
              <a:pathLst>
                <a:path w="29156" h="29614">
                  <a:moveTo>
                    <a:pt x="22324" y="26907"/>
                  </a:moveTo>
                  <a:cubicBezTo>
                    <a:pt x="6545" y="37420"/>
                    <a:pt x="-9604" y="12398"/>
                    <a:pt x="6478" y="2351"/>
                  </a:cubicBezTo>
                  <a:cubicBezTo>
                    <a:pt x="22256" y="-8161"/>
                    <a:pt x="38406" y="16862"/>
                    <a:pt x="22324" y="26907"/>
                  </a:cubicBezTo>
                  <a:close/>
                </a:path>
              </a:pathLst>
            </a:custGeom>
            <a:solidFill>
              <a:srgbClr val="E6E6E6"/>
            </a:solidFill>
            <a:ln w="4077" cap="flat">
              <a:noFill/>
              <a:prstDash val="solid"/>
              <a:miter/>
            </a:ln>
          </p:spPr>
          <p:txBody>
            <a:bodyPr rtlCol="0" anchor="ctr"/>
            <a:lstStyle/>
            <a:p>
              <a:endParaRPr lang="zh-CN" altLang="en-US"/>
            </a:p>
          </p:txBody>
        </p:sp>
        <p:sp>
          <p:nvSpPr>
            <p:cNvPr id="46" name="任意多边形: 形状 45"/>
            <p:cNvSpPr/>
            <p:nvPr/>
          </p:nvSpPr>
          <p:spPr>
            <a:xfrm>
              <a:off x="3089436" y="1845325"/>
              <a:ext cx="29156" cy="29614"/>
            </a:xfrm>
            <a:custGeom>
              <a:avLst/>
              <a:gdLst>
                <a:gd name="connsiteX0" fmla="*/ 22324 w 29156"/>
                <a:gd name="connsiteY0" fmla="*/ 26907 h 29614"/>
                <a:gd name="connsiteX1" fmla="*/ 6478 w 29156"/>
                <a:gd name="connsiteY1" fmla="*/ 2352 h 29614"/>
                <a:gd name="connsiteX2" fmla="*/ 22324 w 29156"/>
                <a:gd name="connsiteY2" fmla="*/ 26907 h 29614"/>
              </a:gdLst>
              <a:ahLst/>
              <a:cxnLst>
                <a:cxn ang="0">
                  <a:pos x="connsiteX0" y="connsiteY0"/>
                </a:cxn>
                <a:cxn ang="0">
                  <a:pos x="connsiteX1" y="connsiteY1"/>
                </a:cxn>
                <a:cxn ang="0">
                  <a:pos x="connsiteX2" y="connsiteY2"/>
                </a:cxn>
              </a:cxnLst>
              <a:rect l="l" t="t" r="r" b="b"/>
              <a:pathLst>
                <a:path w="29156" h="29614">
                  <a:moveTo>
                    <a:pt x="22324" y="26907"/>
                  </a:moveTo>
                  <a:cubicBezTo>
                    <a:pt x="6545" y="37420"/>
                    <a:pt x="-9604" y="12398"/>
                    <a:pt x="6478" y="2352"/>
                  </a:cubicBezTo>
                  <a:cubicBezTo>
                    <a:pt x="22256" y="-8161"/>
                    <a:pt x="38406" y="16861"/>
                    <a:pt x="22324" y="26907"/>
                  </a:cubicBezTo>
                  <a:close/>
                </a:path>
              </a:pathLst>
            </a:custGeom>
            <a:solidFill>
              <a:srgbClr val="E6E6E6"/>
            </a:solidFill>
            <a:ln w="4077" cap="flat">
              <a:noFill/>
              <a:prstDash val="solid"/>
              <a:miter/>
            </a:ln>
          </p:spPr>
          <p:txBody>
            <a:bodyPr rtlCol="0" anchor="ctr"/>
            <a:lstStyle/>
            <a:p>
              <a:endParaRPr lang="zh-CN" altLang="en-US"/>
            </a:p>
          </p:txBody>
        </p:sp>
        <p:sp>
          <p:nvSpPr>
            <p:cNvPr id="47" name="任意多边形: 形状 46"/>
            <p:cNvSpPr/>
            <p:nvPr/>
          </p:nvSpPr>
          <p:spPr>
            <a:xfrm>
              <a:off x="3428032" y="2345597"/>
              <a:ext cx="28240" cy="28244"/>
            </a:xfrm>
            <a:custGeom>
              <a:avLst/>
              <a:gdLst>
                <a:gd name="connsiteX0" fmla="*/ 28240 w 28240"/>
                <a:gd name="connsiteY0" fmla="*/ 13712 h 28244"/>
                <a:gd name="connsiteX1" fmla="*/ 18202 w 28240"/>
                <a:gd name="connsiteY1" fmla="*/ 11509 h 28244"/>
                <a:gd name="connsiteX2" fmla="*/ 20400 w 28240"/>
                <a:gd name="connsiteY2" fmla="*/ 1467 h 28244"/>
                <a:gd name="connsiteX3" fmla="*/ 13707 w 28240"/>
                <a:gd name="connsiteY3" fmla="*/ 0 h 28244"/>
                <a:gd name="connsiteX4" fmla="*/ 11505 w 28240"/>
                <a:gd name="connsiteY4" fmla="*/ 10043 h 28244"/>
                <a:gd name="connsiteX5" fmla="*/ 1467 w 28240"/>
                <a:gd name="connsiteY5" fmla="*/ 7844 h 28244"/>
                <a:gd name="connsiteX6" fmla="*/ 0 w 28240"/>
                <a:gd name="connsiteY6" fmla="*/ 14537 h 28244"/>
                <a:gd name="connsiteX7" fmla="*/ 10039 w 28240"/>
                <a:gd name="connsiteY7" fmla="*/ 16739 h 28244"/>
                <a:gd name="connsiteX8" fmla="*/ 7840 w 28240"/>
                <a:gd name="connsiteY8" fmla="*/ 26778 h 28244"/>
                <a:gd name="connsiteX9" fmla="*/ 14533 w 28240"/>
                <a:gd name="connsiteY9" fmla="*/ 28244 h 28244"/>
                <a:gd name="connsiteX10" fmla="*/ 16735 w 28240"/>
                <a:gd name="connsiteY10" fmla="*/ 18202 h 28244"/>
                <a:gd name="connsiteX11" fmla="*/ 26774 w 28240"/>
                <a:gd name="connsiteY11" fmla="*/ 20404 h 28244"/>
                <a:gd name="connsiteX12" fmla="*/ 28240 w 28240"/>
                <a:gd name="connsiteY12" fmla="*/ 13712 h 2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40" h="28244">
                  <a:moveTo>
                    <a:pt x="28240" y="13712"/>
                  </a:moveTo>
                  <a:lnTo>
                    <a:pt x="18202" y="11509"/>
                  </a:lnTo>
                  <a:lnTo>
                    <a:pt x="20400" y="1467"/>
                  </a:lnTo>
                  <a:lnTo>
                    <a:pt x="13707" y="0"/>
                  </a:lnTo>
                  <a:lnTo>
                    <a:pt x="11505" y="10043"/>
                  </a:lnTo>
                  <a:lnTo>
                    <a:pt x="1467" y="7844"/>
                  </a:lnTo>
                  <a:lnTo>
                    <a:pt x="0" y="14537"/>
                  </a:lnTo>
                  <a:lnTo>
                    <a:pt x="10039" y="16739"/>
                  </a:lnTo>
                  <a:lnTo>
                    <a:pt x="7840" y="26778"/>
                  </a:lnTo>
                  <a:lnTo>
                    <a:pt x="14533" y="28244"/>
                  </a:lnTo>
                  <a:lnTo>
                    <a:pt x="16735" y="18202"/>
                  </a:lnTo>
                  <a:lnTo>
                    <a:pt x="26774" y="20404"/>
                  </a:lnTo>
                  <a:lnTo>
                    <a:pt x="28240" y="13712"/>
                  </a:lnTo>
                  <a:close/>
                </a:path>
              </a:pathLst>
            </a:custGeom>
            <a:solidFill>
              <a:srgbClr val="E6E6E6"/>
            </a:solidFill>
            <a:ln w="4077" cap="flat">
              <a:noFill/>
              <a:prstDash val="solid"/>
              <a:miter/>
            </a:ln>
          </p:spPr>
          <p:txBody>
            <a:bodyPr rtlCol="0" anchor="ctr"/>
            <a:lstStyle/>
            <a:p>
              <a:endParaRPr lang="zh-CN" altLang="en-US"/>
            </a:p>
          </p:txBody>
        </p:sp>
        <p:sp>
          <p:nvSpPr>
            <p:cNvPr id="48" name="任意多边形: 形状 47"/>
            <p:cNvSpPr/>
            <p:nvPr/>
          </p:nvSpPr>
          <p:spPr>
            <a:xfrm>
              <a:off x="2492393" y="1935353"/>
              <a:ext cx="87452" cy="87452"/>
            </a:xfrm>
            <a:custGeom>
              <a:avLst/>
              <a:gdLst>
                <a:gd name="connsiteX0" fmla="*/ 87453 w 87452"/>
                <a:gd name="connsiteY0" fmla="*/ 43726 h 87452"/>
                <a:gd name="connsiteX1" fmla="*/ 43726 w 87452"/>
                <a:gd name="connsiteY1" fmla="*/ 87453 h 87452"/>
                <a:gd name="connsiteX2" fmla="*/ 0 w 87452"/>
                <a:gd name="connsiteY2" fmla="*/ 43726 h 87452"/>
                <a:gd name="connsiteX3" fmla="*/ 43726 w 87452"/>
                <a:gd name="connsiteY3" fmla="*/ 0 h 87452"/>
                <a:gd name="connsiteX4" fmla="*/ 87453 w 87452"/>
                <a:gd name="connsiteY4" fmla="*/ 43726 h 8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2" h="87452">
                  <a:moveTo>
                    <a:pt x="87453" y="43726"/>
                  </a:moveTo>
                  <a:cubicBezTo>
                    <a:pt x="87453" y="67876"/>
                    <a:pt x="67876" y="87453"/>
                    <a:pt x="43726" y="87453"/>
                  </a:cubicBezTo>
                  <a:cubicBezTo>
                    <a:pt x="19577" y="87453"/>
                    <a:pt x="0" y="67876"/>
                    <a:pt x="0" y="43726"/>
                  </a:cubicBezTo>
                  <a:cubicBezTo>
                    <a:pt x="0" y="19577"/>
                    <a:pt x="19577" y="0"/>
                    <a:pt x="43726" y="0"/>
                  </a:cubicBezTo>
                  <a:cubicBezTo>
                    <a:pt x="67876" y="0"/>
                    <a:pt x="87453" y="19577"/>
                    <a:pt x="87453" y="43726"/>
                  </a:cubicBezTo>
                  <a:close/>
                </a:path>
              </a:pathLst>
            </a:custGeom>
            <a:solidFill>
              <a:srgbClr val="497568"/>
            </a:solidFill>
            <a:ln w="4077" cap="flat">
              <a:noFill/>
              <a:prstDash val="solid"/>
              <a:miter/>
            </a:ln>
          </p:spPr>
          <p:txBody>
            <a:bodyPr rtlCol="0" anchor="ctr"/>
            <a:lstStyle/>
            <a:p>
              <a:endParaRPr lang="zh-CN" altLang="en-US"/>
            </a:p>
          </p:txBody>
        </p:sp>
        <p:sp>
          <p:nvSpPr>
            <p:cNvPr id="49" name="任意多边形: 形状 48"/>
            <p:cNvSpPr/>
            <p:nvPr/>
          </p:nvSpPr>
          <p:spPr>
            <a:xfrm>
              <a:off x="2769989" y="1923716"/>
              <a:ext cx="180055" cy="180167"/>
            </a:xfrm>
            <a:custGeom>
              <a:avLst/>
              <a:gdLst>
                <a:gd name="connsiteX0" fmla="*/ 85784 w 180055"/>
                <a:gd name="connsiteY0" fmla="*/ -162 h 180167"/>
                <a:gd name="connsiteX1" fmla="*/ -161 w 180055"/>
                <a:gd name="connsiteY1" fmla="*/ 119760 h 180167"/>
                <a:gd name="connsiteX2" fmla="*/ 1502 w 180055"/>
                <a:gd name="connsiteY2" fmla="*/ 179990 h 180167"/>
                <a:gd name="connsiteX3" fmla="*/ 179879 w 180055"/>
                <a:gd name="connsiteY3" fmla="*/ 175064 h 180167"/>
                <a:gd name="connsiteX4" fmla="*/ 178216 w 180055"/>
                <a:gd name="connsiteY4" fmla="*/ 114835 h 180167"/>
                <a:gd name="connsiteX5" fmla="*/ 85784 w 180055"/>
                <a:gd name="connsiteY5" fmla="*/ -162 h 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5" h="180167">
                  <a:moveTo>
                    <a:pt x="85784" y="-162"/>
                  </a:moveTo>
                  <a:cubicBezTo>
                    <a:pt x="36521" y="1237"/>
                    <a:pt x="-1065" y="86492"/>
                    <a:pt x="-161" y="119760"/>
                  </a:cubicBezTo>
                  <a:lnTo>
                    <a:pt x="1502" y="179990"/>
                  </a:lnTo>
                  <a:lnTo>
                    <a:pt x="179879" y="175064"/>
                  </a:lnTo>
                  <a:lnTo>
                    <a:pt x="178216" y="114835"/>
                  </a:lnTo>
                  <a:cubicBezTo>
                    <a:pt x="177282" y="81567"/>
                    <a:pt x="135049" y="-1484"/>
                    <a:pt x="85784" y="-162"/>
                  </a:cubicBezTo>
                  <a:close/>
                </a:path>
              </a:pathLst>
            </a:custGeom>
            <a:solidFill>
              <a:srgbClr val="3F3D56"/>
            </a:solidFill>
            <a:ln w="4077" cap="flat">
              <a:noFill/>
              <a:prstDash val="solid"/>
              <a:miter/>
            </a:ln>
          </p:spPr>
          <p:txBody>
            <a:bodyPr rtlCol="0" anchor="ctr"/>
            <a:lstStyle/>
            <a:p>
              <a:endParaRPr lang="zh-CN" altLang="en-US"/>
            </a:p>
          </p:txBody>
        </p:sp>
        <p:sp>
          <p:nvSpPr>
            <p:cNvPr id="50" name="任意多边形: 形状 49"/>
            <p:cNvSpPr/>
            <p:nvPr/>
          </p:nvSpPr>
          <p:spPr>
            <a:xfrm>
              <a:off x="2834993" y="4064113"/>
              <a:ext cx="171628" cy="142633"/>
            </a:xfrm>
            <a:custGeom>
              <a:avLst/>
              <a:gdLst>
                <a:gd name="connsiteX0" fmla="*/ 126995 w 171628"/>
                <a:gd name="connsiteY0" fmla="*/ 140144 h 142633"/>
                <a:gd name="connsiteX1" fmla="*/ 45968 w 171628"/>
                <a:gd name="connsiteY1" fmla="*/ 142382 h 142633"/>
                <a:gd name="connsiteX2" fmla="*/ 11297 w 171628"/>
                <a:gd name="connsiteY2" fmla="*/ 132662 h 142633"/>
                <a:gd name="connsiteX3" fmla="*/ 231 w 171628"/>
                <a:gd name="connsiteY3" fmla="*/ 108383 h 142633"/>
                <a:gd name="connsiteX4" fmla="*/ 16176 w 171628"/>
                <a:gd name="connsiteY4" fmla="*/ 28251 h 142633"/>
                <a:gd name="connsiteX5" fmla="*/ 60220 w 171628"/>
                <a:gd name="connsiteY5" fmla="*/ 1085 h 142633"/>
                <a:gd name="connsiteX6" fmla="*/ 104968 w 171628"/>
                <a:gd name="connsiteY6" fmla="*/ -151 h 142633"/>
                <a:gd name="connsiteX7" fmla="*/ 150444 w 171628"/>
                <a:gd name="connsiteY7" fmla="*/ 24544 h 142633"/>
                <a:gd name="connsiteX8" fmla="*/ 170786 w 171628"/>
                <a:gd name="connsiteY8" fmla="*/ 103673 h 142633"/>
                <a:gd name="connsiteX9" fmla="*/ 161076 w 171628"/>
                <a:gd name="connsiteY9" fmla="*/ 128526 h 142633"/>
                <a:gd name="connsiteX10" fmla="*/ 126995 w 171628"/>
                <a:gd name="connsiteY10" fmla="*/ 140144 h 1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28" h="142633">
                  <a:moveTo>
                    <a:pt x="126995" y="140144"/>
                  </a:moveTo>
                  <a:lnTo>
                    <a:pt x="45968" y="142382"/>
                  </a:lnTo>
                  <a:cubicBezTo>
                    <a:pt x="33659" y="143015"/>
                    <a:pt x="21483" y="139601"/>
                    <a:pt x="11297" y="132662"/>
                  </a:cubicBezTo>
                  <a:cubicBezTo>
                    <a:pt x="2498" y="126117"/>
                    <a:pt x="-1539" y="117269"/>
                    <a:pt x="231" y="108383"/>
                  </a:cubicBezTo>
                  <a:lnTo>
                    <a:pt x="16176" y="28251"/>
                  </a:lnTo>
                  <a:cubicBezTo>
                    <a:pt x="19181" y="13134"/>
                    <a:pt x="37706" y="1706"/>
                    <a:pt x="60220" y="1085"/>
                  </a:cubicBezTo>
                  <a:lnTo>
                    <a:pt x="104968" y="-151"/>
                  </a:lnTo>
                  <a:cubicBezTo>
                    <a:pt x="127482" y="-773"/>
                    <a:pt x="146609" y="9615"/>
                    <a:pt x="150444" y="24544"/>
                  </a:cubicBezTo>
                  <a:lnTo>
                    <a:pt x="170786" y="103673"/>
                  </a:lnTo>
                  <a:cubicBezTo>
                    <a:pt x="173043" y="112448"/>
                    <a:pt x="169501" y="121505"/>
                    <a:pt x="161076" y="128526"/>
                  </a:cubicBezTo>
                  <a:cubicBezTo>
                    <a:pt x="151290" y="136016"/>
                    <a:pt x="139320" y="140097"/>
                    <a:pt x="126995" y="140144"/>
                  </a:cubicBezTo>
                  <a:close/>
                </a:path>
              </a:pathLst>
            </a:custGeom>
            <a:solidFill>
              <a:srgbClr val="3F3D56"/>
            </a:solidFill>
            <a:ln w="4077" cap="flat">
              <a:noFill/>
              <a:prstDash val="solid"/>
              <a:miter/>
            </a:ln>
          </p:spPr>
          <p:txBody>
            <a:bodyPr rtlCol="0" anchor="ctr"/>
            <a:lstStyle/>
            <a:p>
              <a:endParaRPr lang="zh-CN" altLang="en-US"/>
            </a:p>
          </p:txBody>
        </p:sp>
        <p:sp>
          <p:nvSpPr>
            <p:cNvPr id="51" name="任意多边形: 形状 50"/>
            <p:cNvSpPr/>
            <p:nvPr/>
          </p:nvSpPr>
          <p:spPr>
            <a:xfrm rot="21505095">
              <a:off x="2759741" y="2310448"/>
              <a:ext cx="263419" cy="1797764"/>
            </a:xfrm>
            <a:custGeom>
              <a:avLst/>
              <a:gdLst>
                <a:gd name="connsiteX0" fmla="*/ -177 w 263419"/>
                <a:gd name="connsiteY0" fmla="*/ -178 h 1797764"/>
                <a:gd name="connsiteX1" fmla="*/ 263242 w 263419"/>
                <a:gd name="connsiteY1" fmla="*/ -178 h 1797764"/>
                <a:gd name="connsiteX2" fmla="*/ 263242 w 263419"/>
                <a:gd name="connsiteY2" fmla="*/ 1797587 h 1797764"/>
                <a:gd name="connsiteX3" fmla="*/ -177 w 263419"/>
                <a:gd name="connsiteY3" fmla="*/ 1797587 h 1797764"/>
              </a:gdLst>
              <a:ahLst/>
              <a:cxnLst>
                <a:cxn ang="0">
                  <a:pos x="connsiteX0" y="connsiteY0"/>
                </a:cxn>
                <a:cxn ang="0">
                  <a:pos x="connsiteX1" y="connsiteY1"/>
                </a:cxn>
                <a:cxn ang="0">
                  <a:pos x="connsiteX2" y="connsiteY2"/>
                </a:cxn>
                <a:cxn ang="0">
                  <a:pos x="connsiteX3" y="connsiteY3"/>
                </a:cxn>
              </a:cxnLst>
              <a:rect l="l" t="t" r="r" b="b"/>
              <a:pathLst>
                <a:path w="263419" h="1797764">
                  <a:moveTo>
                    <a:pt x="-177" y="-178"/>
                  </a:moveTo>
                  <a:lnTo>
                    <a:pt x="263242" y="-178"/>
                  </a:lnTo>
                  <a:lnTo>
                    <a:pt x="263242" y="1797587"/>
                  </a:lnTo>
                  <a:lnTo>
                    <a:pt x="-177" y="1797587"/>
                  </a:lnTo>
                  <a:close/>
                </a:path>
              </a:pathLst>
            </a:custGeom>
            <a:solidFill>
              <a:srgbClr val="E6E6E6"/>
            </a:solidFill>
            <a:ln w="4077" cap="flat">
              <a:noFill/>
              <a:prstDash val="solid"/>
              <a:miter/>
            </a:ln>
          </p:spPr>
          <p:txBody>
            <a:bodyPr rtlCol="0" anchor="ctr"/>
            <a:lstStyle/>
            <a:p>
              <a:endParaRPr lang="zh-CN" altLang="en-US"/>
            </a:p>
          </p:txBody>
        </p:sp>
        <p:sp>
          <p:nvSpPr>
            <p:cNvPr id="52" name="任意多边形: 形状 51"/>
            <p:cNvSpPr/>
            <p:nvPr/>
          </p:nvSpPr>
          <p:spPr>
            <a:xfrm>
              <a:off x="2891688" y="3111850"/>
              <a:ext cx="33633" cy="1006160"/>
            </a:xfrm>
            <a:custGeom>
              <a:avLst/>
              <a:gdLst>
                <a:gd name="connsiteX0" fmla="*/ 1246 w 33633"/>
                <a:gd name="connsiteY0" fmla="*/ 65199 h 1006160"/>
                <a:gd name="connsiteX1" fmla="*/ 0 w 33633"/>
                <a:gd name="connsiteY1" fmla="*/ 421 h 1006160"/>
                <a:gd name="connsiteX2" fmla="*/ 16988 w 33633"/>
                <a:gd name="connsiteY2" fmla="*/ 0 h 1006160"/>
                <a:gd name="connsiteX3" fmla="*/ 18234 w 33633"/>
                <a:gd name="connsiteY3" fmla="*/ 64570 h 1006160"/>
                <a:gd name="connsiteX4" fmla="*/ 33633 w 33633"/>
                <a:gd name="connsiteY4" fmla="*/ 1005690 h 1006160"/>
                <a:gd name="connsiteX5" fmla="*/ 16641 w 33633"/>
                <a:gd name="connsiteY5" fmla="*/ 1006160 h 100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3" h="1006160">
                  <a:moveTo>
                    <a:pt x="1246" y="65199"/>
                  </a:moveTo>
                  <a:lnTo>
                    <a:pt x="0" y="421"/>
                  </a:lnTo>
                  <a:lnTo>
                    <a:pt x="16988" y="0"/>
                  </a:lnTo>
                  <a:lnTo>
                    <a:pt x="18234" y="64570"/>
                  </a:lnTo>
                  <a:lnTo>
                    <a:pt x="33633" y="1005690"/>
                  </a:lnTo>
                  <a:lnTo>
                    <a:pt x="16641" y="1006160"/>
                  </a:lnTo>
                </a:path>
              </a:pathLst>
            </a:custGeom>
            <a:solidFill>
              <a:srgbClr val="3F3D56"/>
            </a:solidFill>
            <a:ln w="4077" cap="flat">
              <a:noFill/>
              <a:prstDash val="solid"/>
              <a:miter/>
            </a:ln>
          </p:spPr>
          <p:txBody>
            <a:bodyPr rtlCol="0" anchor="ctr"/>
            <a:lstStyle/>
            <a:p>
              <a:endParaRPr lang="zh-CN" altLang="en-US"/>
            </a:p>
          </p:txBody>
        </p:sp>
        <p:sp>
          <p:nvSpPr>
            <p:cNvPr id="53" name="任意多边形: 形状 52"/>
            <p:cNvSpPr/>
            <p:nvPr/>
          </p:nvSpPr>
          <p:spPr>
            <a:xfrm>
              <a:off x="2691412" y="2175545"/>
              <a:ext cx="358728" cy="305932"/>
            </a:xfrm>
            <a:custGeom>
              <a:avLst/>
              <a:gdLst>
                <a:gd name="connsiteX0" fmla="*/ 358551 w 358728"/>
                <a:gd name="connsiteY0" fmla="*/ 295903 h 305932"/>
                <a:gd name="connsiteX1" fmla="*/ 1765 w 358728"/>
                <a:gd name="connsiteY1" fmla="*/ 305755 h 305932"/>
                <a:gd name="connsiteX2" fmla="*/ 35711 w 358728"/>
                <a:gd name="connsiteY2" fmla="*/ 53455 h 305932"/>
                <a:gd name="connsiteX3" fmla="*/ 44513 w 358728"/>
                <a:gd name="connsiteY3" fmla="*/ 6625 h 305932"/>
                <a:gd name="connsiteX4" fmla="*/ 290865 w 358728"/>
                <a:gd name="connsiteY4" fmla="*/ -178 h 305932"/>
                <a:gd name="connsiteX5" fmla="*/ 303755 w 358728"/>
                <a:gd name="connsiteY5" fmla="*/ 45464 h 305932"/>
                <a:gd name="connsiteX6" fmla="*/ 358551 w 358728"/>
                <a:gd name="connsiteY6" fmla="*/ 295903 h 30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728" h="305932">
                  <a:moveTo>
                    <a:pt x="358551" y="295903"/>
                  </a:moveTo>
                  <a:lnTo>
                    <a:pt x="1765" y="305755"/>
                  </a:lnTo>
                  <a:cubicBezTo>
                    <a:pt x="-4455" y="268153"/>
                    <a:pt x="3592" y="92687"/>
                    <a:pt x="35711" y="53455"/>
                  </a:cubicBezTo>
                  <a:lnTo>
                    <a:pt x="44513" y="6625"/>
                  </a:lnTo>
                  <a:lnTo>
                    <a:pt x="290865" y="-178"/>
                  </a:lnTo>
                  <a:lnTo>
                    <a:pt x="303755" y="45464"/>
                  </a:lnTo>
                  <a:cubicBezTo>
                    <a:pt x="339131" y="75567"/>
                    <a:pt x="357373" y="251509"/>
                    <a:pt x="358551" y="295903"/>
                  </a:cubicBezTo>
                  <a:close/>
                </a:path>
              </a:pathLst>
            </a:custGeom>
            <a:solidFill>
              <a:srgbClr val="E6E6E6"/>
            </a:solidFill>
            <a:ln w="4077" cap="flat">
              <a:noFill/>
              <a:prstDash val="solid"/>
              <a:miter/>
            </a:ln>
          </p:spPr>
          <p:txBody>
            <a:bodyPr rtlCol="0" anchor="ctr"/>
            <a:lstStyle/>
            <a:p>
              <a:endParaRPr lang="zh-CN" altLang="en-US"/>
            </a:p>
          </p:txBody>
        </p:sp>
        <p:sp>
          <p:nvSpPr>
            <p:cNvPr id="54" name="任意多边形: 形状 53"/>
            <p:cNvSpPr/>
            <p:nvPr/>
          </p:nvSpPr>
          <p:spPr>
            <a:xfrm>
              <a:off x="2718712" y="2038828"/>
              <a:ext cx="288211" cy="149273"/>
            </a:xfrm>
            <a:custGeom>
              <a:avLst/>
              <a:gdLst>
                <a:gd name="connsiteX0" fmla="*/ 271353 w 288211"/>
                <a:gd name="connsiteY0" fmla="*/ 142066 h 149273"/>
                <a:gd name="connsiteX1" fmla="*/ 17131 w 288211"/>
                <a:gd name="connsiteY1" fmla="*/ 149086 h 149273"/>
                <a:gd name="connsiteX2" fmla="*/ -175 w 288211"/>
                <a:gd name="connsiteY2" fmla="*/ 138081 h 149273"/>
                <a:gd name="connsiteX3" fmla="*/ 220 w 288211"/>
                <a:gd name="connsiteY3" fmla="*/ 135391 h 149273"/>
                <a:gd name="connsiteX4" fmla="*/ 39708 w 288211"/>
                <a:gd name="connsiteY4" fmla="*/ 13739 h 149273"/>
                <a:gd name="connsiteX5" fmla="*/ 55986 w 288211"/>
                <a:gd name="connsiteY5" fmla="*/ 4487 h 149273"/>
                <a:gd name="connsiteX6" fmla="*/ 224580 w 288211"/>
                <a:gd name="connsiteY6" fmla="*/ -168 h 149273"/>
                <a:gd name="connsiteX7" fmla="*/ 241343 w 288211"/>
                <a:gd name="connsiteY7" fmla="*/ 8172 h 149273"/>
                <a:gd name="connsiteX8" fmla="*/ 287484 w 288211"/>
                <a:gd name="connsiteY8" fmla="*/ 127459 h 149273"/>
                <a:gd name="connsiteX9" fmla="*/ 275311 w 288211"/>
                <a:gd name="connsiteY9" fmla="*/ 141640 h 149273"/>
                <a:gd name="connsiteX10" fmla="*/ 271353 w 288211"/>
                <a:gd name="connsiteY10" fmla="*/ 142066 h 1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211" h="149273">
                  <a:moveTo>
                    <a:pt x="271353" y="142066"/>
                  </a:moveTo>
                  <a:lnTo>
                    <a:pt x="17131" y="149086"/>
                  </a:lnTo>
                  <a:cubicBezTo>
                    <a:pt x="7748" y="149345"/>
                    <a:pt x="0" y="144418"/>
                    <a:pt x="-175" y="138081"/>
                  </a:cubicBezTo>
                  <a:cubicBezTo>
                    <a:pt x="-198" y="137169"/>
                    <a:pt x="-64" y="136259"/>
                    <a:pt x="220" y="135391"/>
                  </a:cubicBezTo>
                  <a:lnTo>
                    <a:pt x="39708" y="13739"/>
                  </a:lnTo>
                  <a:cubicBezTo>
                    <a:pt x="41399" y="8530"/>
                    <a:pt x="48130" y="4704"/>
                    <a:pt x="55986" y="4487"/>
                  </a:cubicBezTo>
                  <a:lnTo>
                    <a:pt x="224580" y="-168"/>
                  </a:lnTo>
                  <a:cubicBezTo>
                    <a:pt x="232436" y="-385"/>
                    <a:pt x="239368" y="3064"/>
                    <a:pt x="241343" y="8172"/>
                  </a:cubicBezTo>
                  <a:lnTo>
                    <a:pt x="287484" y="127459"/>
                  </a:lnTo>
                  <a:cubicBezTo>
                    <a:pt x="289844" y="133560"/>
                    <a:pt x="284394" y="139909"/>
                    <a:pt x="275311" y="141640"/>
                  </a:cubicBezTo>
                  <a:cubicBezTo>
                    <a:pt x="274005" y="141887"/>
                    <a:pt x="272682" y="142030"/>
                    <a:pt x="271353" y="142066"/>
                  </a:cubicBezTo>
                  <a:close/>
                </a:path>
              </a:pathLst>
            </a:custGeom>
            <a:solidFill>
              <a:srgbClr val="E6E6E6"/>
            </a:solidFill>
            <a:ln w="4077" cap="flat">
              <a:noFill/>
              <a:prstDash val="solid"/>
              <a:miter/>
            </a:ln>
          </p:spPr>
          <p:txBody>
            <a:bodyPr rtlCol="0" anchor="ctr"/>
            <a:lstStyle/>
            <a:p>
              <a:endParaRPr lang="zh-CN" altLang="en-US"/>
            </a:p>
          </p:txBody>
        </p:sp>
        <p:sp>
          <p:nvSpPr>
            <p:cNvPr id="55" name="任意多边形: 形状 54"/>
            <p:cNvSpPr/>
            <p:nvPr/>
          </p:nvSpPr>
          <p:spPr>
            <a:xfrm>
              <a:off x="2735674" y="2780596"/>
              <a:ext cx="298666" cy="391074"/>
            </a:xfrm>
            <a:custGeom>
              <a:avLst/>
              <a:gdLst>
                <a:gd name="connsiteX0" fmla="*/ 25247 w 298666"/>
                <a:gd name="connsiteY0" fmla="*/ 388012 h 391074"/>
                <a:gd name="connsiteX1" fmla="*/ 18788 w 298666"/>
                <a:gd name="connsiteY1" fmla="*/ 384273 h 391074"/>
                <a:gd name="connsiteX2" fmla="*/ 9068 w 298666"/>
                <a:gd name="connsiteY2" fmla="*/ 366617 h 391074"/>
                <a:gd name="connsiteX3" fmla="*/ -169 w 298666"/>
                <a:gd name="connsiteY3" fmla="*/ 32091 h 391074"/>
                <a:gd name="connsiteX4" fmla="*/ 30055 w 298666"/>
                <a:gd name="connsiteY4" fmla="*/ 6123 h 391074"/>
                <a:gd name="connsiteX5" fmla="*/ 257641 w 298666"/>
                <a:gd name="connsiteY5" fmla="*/ -163 h 391074"/>
                <a:gd name="connsiteX6" fmla="*/ 289252 w 298666"/>
                <a:gd name="connsiteY6" fmla="*/ 24099 h 391074"/>
                <a:gd name="connsiteX7" fmla="*/ 298489 w 298666"/>
                <a:gd name="connsiteY7" fmla="*/ 358626 h 391074"/>
                <a:gd name="connsiteX8" fmla="*/ 289758 w 298666"/>
                <a:gd name="connsiteY8" fmla="*/ 376791 h 391074"/>
                <a:gd name="connsiteX9" fmla="*/ 268262 w 298666"/>
                <a:gd name="connsiteY9" fmla="*/ 384594 h 391074"/>
                <a:gd name="connsiteX10" fmla="*/ 40680 w 298666"/>
                <a:gd name="connsiteY10" fmla="*/ 390876 h 391074"/>
                <a:gd name="connsiteX11" fmla="*/ 25247 w 298666"/>
                <a:gd name="connsiteY11" fmla="*/ 388012 h 39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66" h="391074">
                  <a:moveTo>
                    <a:pt x="25247" y="388012"/>
                  </a:moveTo>
                  <a:cubicBezTo>
                    <a:pt x="22952" y="387029"/>
                    <a:pt x="20784" y="385774"/>
                    <a:pt x="18788" y="384273"/>
                  </a:cubicBezTo>
                  <a:cubicBezTo>
                    <a:pt x="12993" y="380207"/>
                    <a:pt x="9404" y="373689"/>
                    <a:pt x="9068" y="366617"/>
                  </a:cubicBezTo>
                  <a:lnTo>
                    <a:pt x="-169" y="32091"/>
                  </a:lnTo>
                  <a:cubicBezTo>
                    <a:pt x="-550" y="18243"/>
                    <a:pt x="13009" y="6594"/>
                    <a:pt x="30055" y="6123"/>
                  </a:cubicBezTo>
                  <a:lnTo>
                    <a:pt x="257641" y="-163"/>
                  </a:lnTo>
                  <a:cubicBezTo>
                    <a:pt x="274690" y="-637"/>
                    <a:pt x="288867" y="10251"/>
                    <a:pt x="289252" y="24099"/>
                  </a:cubicBezTo>
                  <a:lnTo>
                    <a:pt x="298489" y="358626"/>
                  </a:lnTo>
                  <a:cubicBezTo>
                    <a:pt x="298544" y="365706"/>
                    <a:pt x="295321" y="372412"/>
                    <a:pt x="289758" y="376791"/>
                  </a:cubicBezTo>
                  <a:cubicBezTo>
                    <a:pt x="283678" y="381743"/>
                    <a:pt x="276102" y="384493"/>
                    <a:pt x="268262" y="384594"/>
                  </a:cubicBezTo>
                  <a:lnTo>
                    <a:pt x="40680" y="390876"/>
                  </a:lnTo>
                  <a:cubicBezTo>
                    <a:pt x="35389" y="391054"/>
                    <a:pt x="30122" y="390076"/>
                    <a:pt x="25247" y="388012"/>
                  </a:cubicBezTo>
                  <a:close/>
                </a:path>
              </a:pathLst>
            </a:custGeom>
            <a:solidFill>
              <a:srgbClr val="3F3D56"/>
            </a:solidFill>
            <a:ln w="4077" cap="flat">
              <a:noFill/>
              <a:prstDash val="solid"/>
              <a:miter/>
            </a:ln>
          </p:spPr>
          <p:txBody>
            <a:bodyPr rtlCol="0" anchor="ctr"/>
            <a:lstStyle/>
            <a:p>
              <a:endParaRPr lang="zh-CN" altLang="en-US"/>
            </a:p>
          </p:txBody>
        </p:sp>
        <p:sp>
          <p:nvSpPr>
            <p:cNvPr id="56" name="任意多边形: 形状 55"/>
            <p:cNvSpPr/>
            <p:nvPr/>
          </p:nvSpPr>
          <p:spPr>
            <a:xfrm>
              <a:off x="2801439" y="2082995"/>
              <a:ext cx="131315" cy="78687"/>
            </a:xfrm>
            <a:custGeom>
              <a:avLst/>
              <a:gdLst>
                <a:gd name="connsiteX0" fmla="*/ 105147 w 131315"/>
                <a:gd name="connsiteY0" fmla="*/ 76370 h 78687"/>
                <a:gd name="connsiteX1" fmla="*/ 27927 w 131315"/>
                <a:gd name="connsiteY1" fmla="*/ 78502 h 78687"/>
                <a:gd name="connsiteX2" fmla="*/ -156 w 131315"/>
                <a:gd name="connsiteY2" fmla="*/ 40979 h 78687"/>
                <a:gd name="connsiteX3" fmla="*/ 25814 w 131315"/>
                <a:gd name="connsiteY3" fmla="*/ 1962 h 78687"/>
                <a:gd name="connsiteX4" fmla="*/ 103034 w 131315"/>
                <a:gd name="connsiteY4" fmla="*/ -170 h 78687"/>
                <a:gd name="connsiteX5" fmla="*/ 131117 w 131315"/>
                <a:gd name="connsiteY5" fmla="*/ 37354 h 78687"/>
                <a:gd name="connsiteX6" fmla="*/ 105147 w 131315"/>
                <a:gd name="connsiteY6" fmla="*/ 76370 h 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15" h="78687">
                  <a:moveTo>
                    <a:pt x="105147" y="76370"/>
                  </a:moveTo>
                  <a:lnTo>
                    <a:pt x="27927" y="78502"/>
                  </a:lnTo>
                  <a:cubicBezTo>
                    <a:pt x="13026" y="78914"/>
                    <a:pt x="426" y="62078"/>
                    <a:pt x="-156" y="40979"/>
                  </a:cubicBezTo>
                  <a:cubicBezTo>
                    <a:pt x="-739" y="19879"/>
                    <a:pt x="10913" y="2374"/>
                    <a:pt x="25814" y="1962"/>
                  </a:cubicBezTo>
                  <a:lnTo>
                    <a:pt x="103034" y="-170"/>
                  </a:lnTo>
                  <a:cubicBezTo>
                    <a:pt x="117935" y="-582"/>
                    <a:pt x="130535" y="16254"/>
                    <a:pt x="131117" y="37354"/>
                  </a:cubicBezTo>
                  <a:cubicBezTo>
                    <a:pt x="131700" y="58453"/>
                    <a:pt x="120048" y="75959"/>
                    <a:pt x="105147" y="76370"/>
                  </a:cubicBezTo>
                  <a:close/>
                </a:path>
              </a:pathLst>
            </a:custGeom>
            <a:solidFill>
              <a:srgbClr val="9ABEAF"/>
            </a:solidFill>
            <a:ln w="4077" cap="flat">
              <a:noFill/>
              <a:prstDash val="solid"/>
              <a:miter/>
            </a:ln>
          </p:spPr>
          <p:txBody>
            <a:bodyPr rtlCol="0" anchor="ctr"/>
            <a:lstStyle/>
            <a:p>
              <a:endParaRPr lang="zh-CN" altLang="en-US"/>
            </a:p>
          </p:txBody>
        </p:sp>
        <p:sp>
          <p:nvSpPr>
            <p:cNvPr id="57" name="任意多边形: 形状 56"/>
            <p:cNvSpPr/>
            <p:nvPr/>
          </p:nvSpPr>
          <p:spPr>
            <a:xfrm>
              <a:off x="4442932" y="3377226"/>
              <a:ext cx="330940" cy="831781"/>
            </a:xfrm>
            <a:custGeom>
              <a:avLst/>
              <a:gdLst>
                <a:gd name="connsiteX0" fmla="*/ 288956 w 330940"/>
                <a:gd name="connsiteY0" fmla="*/ 766233 h 831781"/>
                <a:gd name="connsiteX1" fmla="*/ 199071 w 330940"/>
                <a:gd name="connsiteY1" fmla="*/ 766233 h 831781"/>
                <a:gd name="connsiteX2" fmla="*/ 199071 w 330940"/>
                <a:gd name="connsiteY2" fmla="*/ 113025 h 831781"/>
                <a:gd name="connsiteX3" fmla="*/ 330763 w 330940"/>
                <a:gd name="connsiteY3" fmla="*/ 57022 h 831781"/>
                <a:gd name="connsiteX4" fmla="*/ 165293 w 330940"/>
                <a:gd name="connsiteY4" fmla="*/ -178 h 831781"/>
                <a:gd name="connsiteX5" fmla="*/ -177 w 330940"/>
                <a:gd name="connsiteY5" fmla="*/ 57022 h 831781"/>
                <a:gd name="connsiteX6" fmla="*/ 133700 w 330940"/>
                <a:gd name="connsiteY6" fmla="*/ 113168 h 831781"/>
                <a:gd name="connsiteX7" fmla="*/ 133700 w 330940"/>
                <a:gd name="connsiteY7" fmla="*/ 766233 h 831781"/>
                <a:gd name="connsiteX8" fmla="*/ 43815 w 330940"/>
                <a:gd name="connsiteY8" fmla="*/ 766233 h 831781"/>
                <a:gd name="connsiteX9" fmla="*/ 11129 w 330940"/>
                <a:gd name="connsiteY9" fmla="*/ 798918 h 831781"/>
                <a:gd name="connsiteX10" fmla="*/ 43815 w 330940"/>
                <a:gd name="connsiteY10" fmla="*/ 831604 h 831781"/>
                <a:gd name="connsiteX11" fmla="*/ 288956 w 330940"/>
                <a:gd name="connsiteY11" fmla="*/ 831604 h 831781"/>
                <a:gd name="connsiteX12" fmla="*/ 321641 w 330940"/>
                <a:gd name="connsiteY12" fmla="*/ 798918 h 831781"/>
                <a:gd name="connsiteX13" fmla="*/ 288956 w 330940"/>
                <a:gd name="connsiteY13" fmla="*/ 766233 h 83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940" h="831781">
                  <a:moveTo>
                    <a:pt x="288956" y="766233"/>
                  </a:moveTo>
                  <a:lnTo>
                    <a:pt x="199071" y="766233"/>
                  </a:lnTo>
                  <a:lnTo>
                    <a:pt x="199071" y="113025"/>
                  </a:lnTo>
                  <a:cubicBezTo>
                    <a:pt x="274256" y="107634"/>
                    <a:pt x="330763" y="84611"/>
                    <a:pt x="330763" y="57022"/>
                  </a:cubicBezTo>
                  <a:cubicBezTo>
                    <a:pt x="330763" y="25431"/>
                    <a:pt x="256680" y="-178"/>
                    <a:pt x="165293" y="-178"/>
                  </a:cubicBezTo>
                  <a:cubicBezTo>
                    <a:pt x="73906" y="-178"/>
                    <a:pt x="-177" y="25431"/>
                    <a:pt x="-177" y="57022"/>
                  </a:cubicBezTo>
                  <a:cubicBezTo>
                    <a:pt x="-177" y="84876"/>
                    <a:pt x="57431" y="108069"/>
                    <a:pt x="133700" y="113168"/>
                  </a:cubicBezTo>
                  <a:lnTo>
                    <a:pt x="133700" y="766233"/>
                  </a:lnTo>
                  <a:lnTo>
                    <a:pt x="43815" y="766233"/>
                  </a:lnTo>
                  <a:cubicBezTo>
                    <a:pt x="25763" y="766233"/>
                    <a:pt x="11129" y="780867"/>
                    <a:pt x="11129" y="798918"/>
                  </a:cubicBezTo>
                  <a:cubicBezTo>
                    <a:pt x="11129" y="816970"/>
                    <a:pt x="25763" y="831604"/>
                    <a:pt x="43815" y="831604"/>
                  </a:cubicBezTo>
                  <a:lnTo>
                    <a:pt x="288956" y="831604"/>
                  </a:lnTo>
                  <a:cubicBezTo>
                    <a:pt x="307007" y="831604"/>
                    <a:pt x="321641" y="816970"/>
                    <a:pt x="321641" y="798918"/>
                  </a:cubicBezTo>
                  <a:cubicBezTo>
                    <a:pt x="321641" y="780867"/>
                    <a:pt x="307007" y="766233"/>
                    <a:pt x="288956" y="766233"/>
                  </a:cubicBezTo>
                  <a:close/>
                </a:path>
              </a:pathLst>
            </a:custGeom>
            <a:solidFill>
              <a:srgbClr val="E6E6E6"/>
            </a:solidFill>
            <a:ln w="4077" cap="flat">
              <a:noFill/>
              <a:prstDash val="solid"/>
              <a:miter/>
            </a:ln>
          </p:spPr>
          <p:txBody>
            <a:bodyPr rtlCol="0" anchor="ctr"/>
            <a:lstStyle/>
            <a:p>
              <a:endParaRPr lang="zh-CN" altLang="en-US"/>
            </a:p>
          </p:txBody>
        </p:sp>
        <p:sp>
          <p:nvSpPr>
            <p:cNvPr id="58" name="任意多边形: 形状 57"/>
            <p:cNvSpPr/>
            <p:nvPr/>
          </p:nvSpPr>
          <p:spPr>
            <a:xfrm>
              <a:off x="4383955" y="3698137"/>
              <a:ext cx="167680" cy="146058"/>
            </a:xfrm>
            <a:custGeom>
              <a:avLst/>
              <a:gdLst>
                <a:gd name="connsiteX0" fmla="*/ 167680 w 167680"/>
                <a:gd name="connsiteY0" fmla="*/ 113884 h 146058"/>
                <a:gd name="connsiteX1" fmla="*/ 138153 w 167680"/>
                <a:gd name="connsiteY1" fmla="*/ 146059 h 146058"/>
                <a:gd name="connsiteX2" fmla="*/ 0 w 167680"/>
                <a:gd name="connsiteY2" fmla="*/ 47488 h 146058"/>
                <a:gd name="connsiteX3" fmla="*/ 43574 w 167680"/>
                <a:gd name="connsiteY3" fmla="*/ 0 h 146058"/>
                <a:gd name="connsiteX4" fmla="*/ 167680 w 167680"/>
                <a:gd name="connsiteY4" fmla="*/ 113884 h 14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0" h="146058">
                  <a:moveTo>
                    <a:pt x="167680" y="113884"/>
                  </a:moveTo>
                  <a:lnTo>
                    <a:pt x="138153" y="146059"/>
                  </a:lnTo>
                  <a:lnTo>
                    <a:pt x="0" y="47488"/>
                  </a:lnTo>
                  <a:lnTo>
                    <a:pt x="43574" y="0"/>
                  </a:lnTo>
                  <a:lnTo>
                    <a:pt x="167680" y="113884"/>
                  </a:lnTo>
                  <a:close/>
                </a:path>
              </a:pathLst>
            </a:custGeom>
            <a:solidFill>
              <a:srgbClr val="A0616A"/>
            </a:solidFill>
            <a:ln w="4077" cap="flat">
              <a:noFill/>
              <a:prstDash val="solid"/>
              <a:miter/>
            </a:ln>
          </p:spPr>
          <p:txBody>
            <a:bodyPr rtlCol="0" anchor="ctr"/>
            <a:lstStyle/>
            <a:p>
              <a:endParaRPr lang="zh-CN" altLang="en-US"/>
            </a:p>
          </p:txBody>
        </p:sp>
        <p:sp>
          <p:nvSpPr>
            <p:cNvPr id="59" name="任意多边形: 形状 58"/>
            <p:cNvSpPr/>
            <p:nvPr/>
          </p:nvSpPr>
          <p:spPr>
            <a:xfrm>
              <a:off x="4476079" y="3794165"/>
              <a:ext cx="114262" cy="142013"/>
            </a:xfrm>
            <a:custGeom>
              <a:avLst/>
              <a:gdLst>
                <a:gd name="connsiteX0" fmla="*/ -119 w 114262"/>
                <a:gd name="connsiteY0" fmla="*/ 102599 h 142013"/>
                <a:gd name="connsiteX1" fmla="*/ 17595 w 114262"/>
                <a:gd name="connsiteY1" fmla="*/ 140627 h 142013"/>
                <a:gd name="connsiteX2" fmla="*/ 18895 w 114262"/>
                <a:gd name="connsiteY2" fmla="*/ 141836 h 142013"/>
                <a:gd name="connsiteX3" fmla="*/ 57618 w 114262"/>
                <a:gd name="connsiteY3" fmla="*/ 99637 h 142013"/>
                <a:gd name="connsiteX4" fmla="*/ 114085 w 114262"/>
                <a:gd name="connsiteY4" fmla="*/ 38092 h 142013"/>
                <a:gd name="connsiteX5" fmla="*/ 72400 w 114262"/>
                <a:gd name="connsiteY5" fmla="*/ -178 h 142013"/>
                <a:gd name="connsiteX6" fmla="*/ 64873 w 114262"/>
                <a:gd name="connsiteY6" fmla="*/ 8044 h 142013"/>
                <a:gd name="connsiteX7" fmla="*/ 64087 w 114262"/>
                <a:gd name="connsiteY7" fmla="*/ 8891 h 142013"/>
                <a:gd name="connsiteX8" fmla="*/ 26573 w 114262"/>
                <a:gd name="connsiteY8" fmla="*/ 26635 h 142013"/>
                <a:gd name="connsiteX9" fmla="*/ 18623 w 114262"/>
                <a:gd name="connsiteY9" fmla="*/ 30414 h 142013"/>
                <a:gd name="connsiteX10" fmla="*/ 17263 w 114262"/>
                <a:gd name="connsiteY10" fmla="*/ 31048 h 142013"/>
                <a:gd name="connsiteX11" fmla="*/ 14270 w 114262"/>
                <a:gd name="connsiteY11" fmla="*/ 63181 h 142013"/>
                <a:gd name="connsiteX12" fmla="*/ 14270 w 114262"/>
                <a:gd name="connsiteY12" fmla="*/ 63212 h 142013"/>
                <a:gd name="connsiteX13" fmla="*/ -119 w 114262"/>
                <a:gd name="connsiteY13" fmla="*/ 102599 h 1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262" h="142013">
                  <a:moveTo>
                    <a:pt x="-119" y="102599"/>
                  </a:moveTo>
                  <a:cubicBezTo>
                    <a:pt x="468" y="117133"/>
                    <a:pt x="6846" y="130827"/>
                    <a:pt x="17595" y="140627"/>
                  </a:cubicBezTo>
                  <a:lnTo>
                    <a:pt x="18895" y="141836"/>
                  </a:lnTo>
                  <a:lnTo>
                    <a:pt x="57618" y="99637"/>
                  </a:lnTo>
                  <a:lnTo>
                    <a:pt x="114085" y="38092"/>
                  </a:lnTo>
                  <a:lnTo>
                    <a:pt x="72400" y="-178"/>
                  </a:lnTo>
                  <a:lnTo>
                    <a:pt x="64873" y="8044"/>
                  </a:lnTo>
                  <a:lnTo>
                    <a:pt x="64087" y="8891"/>
                  </a:lnTo>
                  <a:lnTo>
                    <a:pt x="26573" y="26635"/>
                  </a:lnTo>
                  <a:lnTo>
                    <a:pt x="18623" y="30414"/>
                  </a:lnTo>
                  <a:lnTo>
                    <a:pt x="17263" y="31048"/>
                  </a:lnTo>
                  <a:lnTo>
                    <a:pt x="14270" y="63181"/>
                  </a:lnTo>
                  <a:lnTo>
                    <a:pt x="14270" y="63212"/>
                  </a:lnTo>
                  <a:cubicBezTo>
                    <a:pt x="4390" y="73883"/>
                    <a:pt x="-793" y="88073"/>
                    <a:pt x="-119" y="102599"/>
                  </a:cubicBezTo>
                  <a:close/>
                </a:path>
              </a:pathLst>
            </a:custGeom>
            <a:solidFill>
              <a:srgbClr val="2F2E41"/>
            </a:solidFill>
            <a:ln w="4077" cap="flat">
              <a:noFill/>
              <a:prstDash val="solid"/>
              <a:miter/>
            </a:ln>
          </p:spPr>
          <p:txBody>
            <a:bodyPr rtlCol="0" anchor="ctr"/>
            <a:lstStyle/>
            <a:p>
              <a:endParaRPr lang="zh-CN" altLang="en-US"/>
            </a:p>
          </p:txBody>
        </p:sp>
        <p:sp>
          <p:nvSpPr>
            <p:cNvPr id="122" name="任意多边形: 形状 121"/>
            <p:cNvSpPr/>
            <p:nvPr/>
          </p:nvSpPr>
          <p:spPr>
            <a:xfrm>
              <a:off x="4593975" y="3971832"/>
              <a:ext cx="110627" cy="173857"/>
            </a:xfrm>
            <a:custGeom>
              <a:avLst/>
              <a:gdLst>
                <a:gd name="connsiteX0" fmla="*/ 110628 w 110627"/>
                <a:gd name="connsiteY0" fmla="*/ 161164 h 173857"/>
                <a:gd name="connsiteX1" fmla="*/ 68844 w 110627"/>
                <a:gd name="connsiteY1" fmla="*/ 173858 h 173857"/>
                <a:gd name="connsiteX2" fmla="*/ 0 w 110627"/>
                <a:gd name="connsiteY2" fmla="*/ 18733 h 173857"/>
                <a:gd name="connsiteX3" fmla="*/ 61669 w 110627"/>
                <a:gd name="connsiteY3" fmla="*/ 0 h 173857"/>
                <a:gd name="connsiteX4" fmla="*/ 110628 w 110627"/>
                <a:gd name="connsiteY4" fmla="*/ 161164 h 173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27" h="173857">
                  <a:moveTo>
                    <a:pt x="110628" y="161164"/>
                  </a:moveTo>
                  <a:lnTo>
                    <a:pt x="68844" y="173858"/>
                  </a:lnTo>
                  <a:lnTo>
                    <a:pt x="0" y="18733"/>
                  </a:lnTo>
                  <a:lnTo>
                    <a:pt x="61669" y="0"/>
                  </a:lnTo>
                  <a:lnTo>
                    <a:pt x="110628" y="161164"/>
                  </a:lnTo>
                  <a:close/>
                </a:path>
              </a:pathLst>
            </a:custGeom>
            <a:solidFill>
              <a:srgbClr val="A0616A"/>
            </a:solidFill>
            <a:ln w="4077" cap="flat">
              <a:noFill/>
              <a:prstDash val="solid"/>
              <a:miter/>
            </a:ln>
          </p:spPr>
          <p:txBody>
            <a:bodyPr rtlCol="0" anchor="ctr"/>
            <a:lstStyle/>
            <a:p>
              <a:endParaRPr lang="zh-CN" altLang="en-US"/>
            </a:p>
          </p:txBody>
        </p:sp>
        <p:sp>
          <p:nvSpPr>
            <p:cNvPr id="123" name="任意多边形: 形状 122"/>
            <p:cNvSpPr/>
            <p:nvPr/>
          </p:nvSpPr>
          <p:spPr>
            <a:xfrm>
              <a:off x="4589930" y="4114980"/>
              <a:ext cx="137617" cy="96217"/>
            </a:xfrm>
            <a:custGeom>
              <a:avLst/>
              <a:gdLst>
                <a:gd name="connsiteX0" fmla="*/ 2198 w 137617"/>
                <a:gd name="connsiteY0" fmla="*/ 94317 h 96217"/>
                <a:gd name="connsiteX1" fmla="*/ 2712 w 137617"/>
                <a:gd name="connsiteY1" fmla="*/ 96040 h 96217"/>
                <a:gd name="connsiteX2" fmla="*/ 137440 w 137617"/>
                <a:gd name="connsiteY2" fmla="*/ 55110 h 96217"/>
                <a:gd name="connsiteX3" fmla="*/ 120996 w 137617"/>
                <a:gd name="connsiteY3" fmla="*/ 971 h 96217"/>
                <a:gd name="connsiteX4" fmla="*/ 110356 w 137617"/>
                <a:gd name="connsiteY4" fmla="*/ 4206 h 96217"/>
                <a:gd name="connsiteX5" fmla="*/ 109237 w 137617"/>
                <a:gd name="connsiteY5" fmla="*/ 4538 h 96217"/>
                <a:gd name="connsiteX6" fmla="*/ 59149 w 137617"/>
                <a:gd name="connsiteY6" fmla="*/ -57 h 96217"/>
                <a:gd name="connsiteX7" fmla="*/ 57668 w 137617"/>
                <a:gd name="connsiteY7" fmla="*/ -178 h 96217"/>
                <a:gd name="connsiteX8" fmla="*/ 38714 w 137617"/>
                <a:gd name="connsiteY8" fmla="*/ 25970 h 96217"/>
                <a:gd name="connsiteX9" fmla="*/ 2198 w 137617"/>
                <a:gd name="connsiteY9" fmla="*/ 94317 h 9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617" h="96217">
                  <a:moveTo>
                    <a:pt x="2198" y="94317"/>
                  </a:moveTo>
                  <a:lnTo>
                    <a:pt x="2712" y="96040"/>
                  </a:lnTo>
                  <a:lnTo>
                    <a:pt x="137440" y="55110"/>
                  </a:lnTo>
                  <a:lnTo>
                    <a:pt x="120996" y="971"/>
                  </a:lnTo>
                  <a:lnTo>
                    <a:pt x="110356" y="4206"/>
                  </a:lnTo>
                  <a:lnTo>
                    <a:pt x="109237" y="4538"/>
                  </a:lnTo>
                  <a:lnTo>
                    <a:pt x="59149" y="-57"/>
                  </a:lnTo>
                  <a:lnTo>
                    <a:pt x="57668" y="-178"/>
                  </a:lnTo>
                  <a:lnTo>
                    <a:pt x="38714" y="25970"/>
                  </a:lnTo>
                  <a:cubicBezTo>
                    <a:pt x="9759" y="34763"/>
                    <a:pt x="-6588" y="65360"/>
                    <a:pt x="2198" y="94317"/>
                  </a:cubicBezTo>
                  <a:close/>
                </a:path>
              </a:pathLst>
            </a:custGeom>
            <a:solidFill>
              <a:srgbClr val="2F2E41"/>
            </a:solidFill>
            <a:ln w="4077" cap="flat">
              <a:noFill/>
              <a:prstDash val="solid"/>
              <a:miter/>
            </a:ln>
          </p:spPr>
          <p:txBody>
            <a:bodyPr rtlCol="0" anchor="ctr"/>
            <a:lstStyle/>
            <a:p>
              <a:endParaRPr lang="zh-CN" altLang="en-US"/>
            </a:p>
          </p:txBody>
        </p:sp>
        <p:sp>
          <p:nvSpPr>
            <p:cNvPr id="124" name="任意多边形: 形状 123"/>
            <p:cNvSpPr/>
            <p:nvPr/>
          </p:nvSpPr>
          <p:spPr>
            <a:xfrm>
              <a:off x="4206041" y="3320779"/>
              <a:ext cx="476089" cy="714104"/>
            </a:xfrm>
            <a:custGeom>
              <a:avLst/>
              <a:gdLst>
                <a:gd name="connsiteX0" fmla="*/ 153839 w 476089"/>
                <a:gd name="connsiteY0" fmla="*/ -178 h 714104"/>
                <a:gd name="connsiteX1" fmla="*/ 55716 w 476089"/>
                <a:gd name="connsiteY1" fmla="*/ 337118 h 714104"/>
                <a:gd name="connsiteX2" fmla="*/ 107842 w 476089"/>
                <a:gd name="connsiteY2" fmla="*/ 337118 h 714104"/>
                <a:gd name="connsiteX3" fmla="*/ 159368 w 476089"/>
                <a:gd name="connsiteY3" fmla="*/ 234537 h 714104"/>
                <a:gd name="connsiteX4" fmla="*/ 187866 w 476089"/>
                <a:gd name="connsiteY4" fmla="*/ 223120 h 714104"/>
                <a:gd name="connsiteX5" fmla="*/ 276490 w 476089"/>
                <a:gd name="connsiteY5" fmla="*/ 153140 h 714104"/>
                <a:gd name="connsiteX6" fmla="*/ 270886 w 476089"/>
                <a:gd name="connsiteY6" fmla="*/ 331104 h 714104"/>
                <a:gd name="connsiteX7" fmla="*/ 261818 w 476089"/>
                <a:gd name="connsiteY7" fmla="*/ 394584 h 714104"/>
                <a:gd name="connsiteX8" fmla="*/ 391445 w 476089"/>
                <a:gd name="connsiteY8" fmla="*/ 713927 h 714104"/>
                <a:gd name="connsiteX9" fmla="*/ 475913 w 476089"/>
                <a:gd name="connsiteY9" fmla="*/ 680729 h 714104"/>
                <a:gd name="connsiteX10" fmla="*/ 386877 w 476089"/>
                <a:gd name="connsiteY10" fmla="*/ 410709 h 714104"/>
                <a:gd name="connsiteX11" fmla="*/ 457402 w 476089"/>
                <a:gd name="connsiteY11" fmla="*/ 36618 h 71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9" h="714104">
                  <a:moveTo>
                    <a:pt x="153839" y="-178"/>
                  </a:moveTo>
                  <a:cubicBezTo>
                    <a:pt x="153839" y="-178"/>
                    <a:pt x="-112932" y="257392"/>
                    <a:pt x="55716" y="337118"/>
                  </a:cubicBezTo>
                  <a:lnTo>
                    <a:pt x="107842" y="337118"/>
                  </a:lnTo>
                  <a:cubicBezTo>
                    <a:pt x="119172" y="300289"/>
                    <a:pt x="136588" y="265616"/>
                    <a:pt x="159368" y="234537"/>
                  </a:cubicBezTo>
                  <a:cubicBezTo>
                    <a:pt x="164293" y="228092"/>
                    <a:pt x="182742" y="229401"/>
                    <a:pt x="187866" y="223120"/>
                  </a:cubicBezTo>
                  <a:cubicBezTo>
                    <a:pt x="219150" y="184769"/>
                    <a:pt x="253066" y="151832"/>
                    <a:pt x="276490" y="153140"/>
                  </a:cubicBezTo>
                  <a:lnTo>
                    <a:pt x="270886" y="331104"/>
                  </a:lnTo>
                  <a:lnTo>
                    <a:pt x="261818" y="394584"/>
                  </a:lnTo>
                  <a:cubicBezTo>
                    <a:pt x="257056" y="427400"/>
                    <a:pt x="391445" y="713927"/>
                    <a:pt x="391445" y="713927"/>
                  </a:cubicBezTo>
                  <a:lnTo>
                    <a:pt x="475913" y="680729"/>
                  </a:lnTo>
                  <a:cubicBezTo>
                    <a:pt x="475913" y="680729"/>
                    <a:pt x="387908" y="444732"/>
                    <a:pt x="386877" y="410709"/>
                  </a:cubicBezTo>
                  <a:lnTo>
                    <a:pt x="457402" y="36618"/>
                  </a:lnTo>
                  <a:close/>
                </a:path>
              </a:pathLst>
            </a:custGeom>
            <a:solidFill>
              <a:srgbClr val="2F2E41"/>
            </a:solidFill>
            <a:ln w="4077" cap="flat">
              <a:noFill/>
              <a:prstDash val="solid"/>
              <a:miter/>
            </a:ln>
          </p:spPr>
          <p:txBody>
            <a:bodyPr rtlCol="0" anchor="ctr"/>
            <a:lstStyle/>
            <a:p>
              <a:endParaRPr lang="zh-CN" altLang="en-US"/>
            </a:p>
          </p:txBody>
        </p:sp>
        <p:sp>
          <p:nvSpPr>
            <p:cNvPr id="125" name="任意多边形: 形状 124"/>
            <p:cNvSpPr/>
            <p:nvPr/>
          </p:nvSpPr>
          <p:spPr>
            <a:xfrm>
              <a:off x="4335614" y="2775102"/>
              <a:ext cx="352848" cy="599115"/>
            </a:xfrm>
            <a:custGeom>
              <a:avLst/>
              <a:gdLst>
                <a:gd name="connsiteX0" fmla="*/ 2021 w 352848"/>
                <a:gd name="connsiteY0" fmla="*/ 558204 h 599115"/>
                <a:gd name="connsiteX1" fmla="*/ 7220 w 352848"/>
                <a:gd name="connsiteY1" fmla="*/ 562919 h 599115"/>
                <a:gd name="connsiteX2" fmla="*/ 18132 w 352848"/>
                <a:gd name="connsiteY2" fmla="*/ 566970 h 599115"/>
                <a:gd name="connsiteX3" fmla="*/ 325345 w 352848"/>
                <a:gd name="connsiteY3" fmla="*/ 595385 h 599115"/>
                <a:gd name="connsiteX4" fmla="*/ 337013 w 352848"/>
                <a:gd name="connsiteY4" fmla="*/ 588432 h 599115"/>
                <a:gd name="connsiteX5" fmla="*/ 338222 w 352848"/>
                <a:gd name="connsiteY5" fmla="*/ 489797 h 599115"/>
                <a:gd name="connsiteX6" fmla="*/ 327098 w 352848"/>
                <a:gd name="connsiteY6" fmla="*/ 461230 h 599115"/>
                <a:gd name="connsiteX7" fmla="*/ 335230 w 352848"/>
                <a:gd name="connsiteY7" fmla="*/ 440040 h 599115"/>
                <a:gd name="connsiteX8" fmla="*/ 324740 w 352848"/>
                <a:gd name="connsiteY8" fmla="*/ 308818 h 599115"/>
                <a:gd name="connsiteX9" fmla="*/ 321687 w 352848"/>
                <a:gd name="connsiteY9" fmla="*/ 275658 h 599115"/>
                <a:gd name="connsiteX10" fmla="*/ 352671 w 352848"/>
                <a:gd name="connsiteY10" fmla="*/ 80291 h 599115"/>
                <a:gd name="connsiteX11" fmla="*/ 351221 w 352848"/>
                <a:gd name="connsiteY11" fmla="*/ 77903 h 599115"/>
                <a:gd name="connsiteX12" fmla="*/ 349588 w 352848"/>
                <a:gd name="connsiteY12" fmla="*/ 77087 h 599115"/>
                <a:gd name="connsiteX13" fmla="*/ 249683 w 352848"/>
                <a:gd name="connsiteY13" fmla="*/ 27633 h 599115"/>
                <a:gd name="connsiteX14" fmla="*/ 244242 w 352848"/>
                <a:gd name="connsiteY14" fmla="*/ 13728 h 599115"/>
                <a:gd name="connsiteX15" fmla="*/ 224321 w 352848"/>
                <a:gd name="connsiteY15" fmla="*/ 95 h 599115"/>
                <a:gd name="connsiteX16" fmla="*/ 158514 w 352848"/>
                <a:gd name="connsiteY16" fmla="*/ -177 h 599115"/>
                <a:gd name="connsiteX17" fmla="*/ 141011 w 352848"/>
                <a:gd name="connsiteY17" fmla="*/ 8710 h 599115"/>
                <a:gd name="connsiteX18" fmla="*/ 123177 w 352848"/>
                <a:gd name="connsiteY18" fmla="*/ 33407 h 599115"/>
                <a:gd name="connsiteX19" fmla="*/ 5286 w 352848"/>
                <a:gd name="connsiteY19" fmla="*/ 108978 h 599115"/>
                <a:gd name="connsiteX20" fmla="*/ 5739 w 352848"/>
                <a:gd name="connsiteY20" fmla="*/ 110368 h 599115"/>
                <a:gd name="connsiteX21" fmla="*/ 61057 w 352848"/>
                <a:gd name="connsiteY21" fmla="*/ 278711 h 599115"/>
                <a:gd name="connsiteX22" fmla="*/ 61329 w 352848"/>
                <a:gd name="connsiteY22" fmla="*/ 291830 h 599115"/>
                <a:gd name="connsiteX23" fmla="*/ 61329 w 352848"/>
                <a:gd name="connsiteY23" fmla="*/ 291860 h 599115"/>
                <a:gd name="connsiteX24" fmla="*/ 63385 w 352848"/>
                <a:gd name="connsiteY24" fmla="*/ 397358 h 599115"/>
                <a:gd name="connsiteX25" fmla="*/ 57671 w 352848"/>
                <a:gd name="connsiteY25" fmla="*/ 411656 h 599115"/>
                <a:gd name="connsiteX26" fmla="*/ 64110 w 352848"/>
                <a:gd name="connsiteY26" fmla="*/ 435113 h 599115"/>
                <a:gd name="connsiteX27" fmla="*/ 45278 w 352848"/>
                <a:gd name="connsiteY27" fmla="*/ 482904 h 599115"/>
                <a:gd name="connsiteX28" fmla="*/ 4288 w 352848"/>
                <a:gd name="connsiteY28" fmla="*/ 536348 h 599115"/>
                <a:gd name="connsiteX29" fmla="*/ 4288 w 352848"/>
                <a:gd name="connsiteY29" fmla="*/ 536379 h 599115"/>
                <a:gd name="connsiteX30" fmla="*/ 2021 w 352848"/>
                <a:gd name="connsiteY30" fmla="*/ 558204 h 5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48" h="599115">
                  <a:moveTo>
                    <a:pt x="2021" y="558204"/>
                  </a:moveTo>
                  <a:cubicBezTo>
                    <a:pt x="3381" y="560143"/>
                    <a:pt x="5157" y="561755"/>
                    <a:pt x="7220" y="562919"/>
                  </a:cubicBezTo>
                  <a:cubicBezTo>
                    <a:pt x="10619" y="564841"/>
                    <a:pt x="14303" y="566208"/>
                    <a:pt x="18132" y="566970"/>
                  </a:cubicBezTo>
                  <a:cubicBezTo>
                    <a:pt x="78196" y="580603"/>
                    <a:pt x="274410" y="608867"/>
                    <a:pt x="325345" y="595385"/>
                  </a:cubicBezTo>
                  <a:cubicBezTo>
                    <a:pt x="331602" y="593752"/>
                    <a:pt x="335683" y="591455"/>
                    <a:pt x="337013" y="588432"/>
                  </a:cubicBezTo>
                  <a:cubicBezTo>
                    <a:pt x="341275" y="578880"/>
                    <a:pt x="340731" y="538525"/>
                    <a:pt x="338222" y="489797"/>
                  </a:cubicBezTo>
                  <a:cubicBezTo>
                    <a:pt x="337769" y="480667"/>
                    <a:pt x="327703" y="470783"/>
                    <a:pt x="327098" y="461230"/>
                  </a:cubicBezTo>
                  <a:cubicBezTo>
                    <a:pt x="326675" y="454066"/>
                    <a:pt x="335713" y="447326"/>
                    <a:pt x="335230" y="440040"/>
                  </a:cubicBezTo>
                  <a:cubicBezTo>
                    <a:pt x="331905" y="390768"/>
                    <a:pt x="327612" y="340558"/>
                    <a:pt x="324740" y="308818"/>
                  </a:cubicBezTo>
                  <a:cubicBezTo>
                    <a:pt x="322927" y="288414"/>
                    <a:pt x="321687" y="275658"/>
                    <a:pt x="321687" y="275658"/>
                  </a:cubicBezTo>
                  <a:lnTo>
                    <a:pt x="352671" y="80291"/>
                  </a:lnTo>
                  <a:lnTo>
                    <a:pt x="351221" y="77903"/>
                  </a:lnTo>
                  <a:lnTo>
                    <a:pt x="349588" y="77087"/>
                  </a:lnTo>
                  <a:lnTo>
                    <a:pt x="249683" y="27633"/>
                  </a:lnTo>
                  <a:lnTo>
                    <a:pt x="244242" y="13728"/>
                  </a:lnTo>
                  <a:cubicBezTo>
                    <a:pt x="241016" y="5536"/>
                    <a:pt x="233125" y="136"/>
                    <a:pt x="224321" y="95"/>
                  </a:cubicBezTo>
                  <a:lnTo>
                    <a:pt x="158514" y="-177"/>
                  </a:lnTo>
                  <a:cubicBezTo>
                    <a:pt x="151587" y="-215"/>
                    <a:pt x="145068" y="3095"/>
                    <a:pt x="141011" y="8710"/>
                  </a:cubicBezTo>
                  <a:lnTo>
                    <a:pt x="123177" y="33407"/>
                  </a:lnTo>
                  <a:lnTo>
                    <a:pt x="5286" y="108978"/>
                  </a:lnTo>
                  <a:lnTo>
                    <a:pt x="5739" y="110368"/>
                  </a:lnTo>
                  <a:lnTo>
                    <a:pt x="61057" y="278711"/>
                  </a:lnTo>
                  <a:lnTo>
                    <a:pt x="61329" y="291830"/>
                  </a:lnTo>
                  <a:lnTo>
                    <a:pt x="61329" y="291860"/>
                  </a:lnTo>
                  <a:lnTo>
                    <a:pt x="63385" y="397358"/>
                  </a:lnTo>
                  <a:lnTo>
                    <a:pt x="57671" y="411656"/>
                  </a:lnTo>
                  <a:lnTo>
                    <a:pt x="64110" y="435113"/>
                  </a:lnTo>
                  <a:cubicBezTo>
                    <a:pt x="64110" y="435113"/>
                    <a:pt x="61148" y="462530"/>
                    <a:pt x="45278" y="482904"/>
                  </a:cubicBezTo>
                  <a:cubicBezTo>
                    <a:pt x="30889" y="501404"/>
                    <a:pt x="12570" y="520690"/>
                    <a:pt x="4288" y="536348"/>
                  </a:cubicBezTo>
                  <a:lnTo>
                    <a:pt x="4288" y="536379"/>
                  </a:lnTo>
                  <a:cubicBezTo>
                    <a:pt x="-307" y="545024"/>
                    <a:pt x="-1848" y="552521"/>
                    <a:pt x="2021" y="558204"/>
                  </a:cubicBezTo>
                  <a:close/>
                </a:path>
              </a:pathLst>
            </a:custGeom>
            <a:solidFill>
              <a:srgbClr val="9ABEAF"/>
            </a:solidFill>
            <a:ln w="4077" cap="flat">
              <a:noFill/>
              <a:prstDash val="solid"/>
              <a:miter/>
            </a:ln>
          </p:spPr>
          <p:txBody>
            <a:bodyPr rtlCol="0" anchor="ctr"/>
            <a:lstStyle/>
            <a:p>
              <a:endParaRPr lang="zh-CN" altLang="en-US"/>
            </a:p>
          </p:txBody>
        </p:sp>
        <p:sp>
          <p:nvSpPr>
            <p:cNvPr id="126" name="任意多边形: 形状 125"/>
            <p:cNvSpPr/>
            <p:nvPr/>
          </p:nvSpPr>
          <p:spPr>
            <a:xfrm>
              <a:off x="4249126" y="3598852"/>
              <a:ext cx="220776" cy="181874"/>
            </a:xfrm>
            <a:custGeom>
              <a:avLst/>
              <a:gdLst>
                <a:gd name="connsiteX0" fmla="*/ -177 w 220776"/>
                <a:gd name="connsiteY0" fmla="*/ 43745 h 181874"/>
                <a:gd name="connsiteX1" fmla="*/ 14082 w 220776"/>
                <a:gd name="connsiteY1" fmla="*/ 61763 h 181874"/>
                <a:gd name="connsiteX2" fmla="*/ 149726 w 220776"/>
                <a:gd name="connsiteY2" fmla="*/ 162085 h 181874"/>
                <a:gd name="connsiteX3" fmla="*/ 170452 w 220776"/>
                <a:gd name="connsiteY3" fmla="*/ 181697 h 181874"/>
                <a:gd name="connsiteX4" fmla="*/ 220599 w 220776"/>
                <a:gd name="connsiteY4" fmla="*/ 128092 h 181874"/>
                <a:gd name="connsiteX5" fmla="*/ 194521 w 220776"/>
                <a:gd name="connsiteY5" fmla="*/ 95405 h 181874"/>
                <a:gd name="connsiteX6" fmla="*/ 115989 w 220776"/>
                <a:gd name="connsiteY6" fmla="*/ 35281 h 181874"/>
                <a:gd name="connsiteX7" fmla="*/ 115989 w 220776"/>
                <a:gd name="connsiteY7" fmla="*/ 35281 h 181874"/>
                <a:gd name="connsiteX8" fmla="*/ 76022 w 220776"/>
                <a:gd name="connsiteY8" fmla="*/ -178 h 18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776" h="181874">
                  <a:moveTo>
                    <a:pt x="-177" y="43745"/>
                  </a:moveTo>
                  <a:lnTo>
                    <a:pt x="14082" y="61763"/>
                  </a:lnTo>
                  <a:cubicBezTo>
                    <a:pt x="14082" y="61763"/>
                    <a:pt x="145223" y="153511"/>
                    <a:pt x="149726" y="162085"/>
                  </a:cubicBezTo>
                  <a:lnTo>
                    <a:pt x="170452" y="181697"/>
                  </a:lnTo>
                  <a:lnTo>
                    <a:pt x="220599" y="128092"/>
                  </a:lnTo>
                  <a:lnTo>
                    <a:pt x="194521" y="95405"/>
                  </a:lnTo>
                  <a:cubicBezTo>
                    <a:pt x="173651" y="69246"/>
                    <a:pt x="146687" y="48603"/>
                    <a:pt x="115989" y="35281"/>
                  </a:cubicBezTo>
                  <a:lnTo>
                    <a:pt x="115989" y="35281"/>
                  </a:lnTo>
                  <a:lnTo>
                    <a:pt x="76022" y="-178"/>
                  </a:lnTo>
                  <a:close/>
                </a:path>
              </a:pathLst>
            </a:custGeom>
            <a:solidFill>
              <a:srgbClr val="2F2E41"/>
            </a:solidFill>
            <a:ln w="4077" cap="flat">
              <a:noFill/>
              <a:prstDash val="solid"/>
              <a:miter/>
            </a:ln>
          </p:spPr>
          <p:txBody>
            <a:bodyPr rtlCol="0" anchor="ctr"/>
            <a:lstStyle/>
            <a:p>
              <a:endParaRPr lang="zh-CN" altLang="en-US"/>
            </a:p>
          </p:txBody>
        </p:sp>
        <p:sp>
          <p:nvSpPr>
            <p:cNvPr id="127" name="任意多边形: 形状 126"/>
            <p:cNvSpPr/>
            <p:nvPr/>
          </p:nvSpPr>
          <p:spPr>
            <a:xfrm>
              <a:off x="4691324" y="3055952"/>
              <a:ext cx="84407" cy="395125"/>
            </a:xfrm>
            <a:custGeom>
              <a:avLst/>
              <a:gdLst>
                <a:gd name="connsiteX0" fmla="*/ 30008 w 84407"/>
                <a:gd name="connsiteY0" fmla="*/ 338205 h 395125"/>
                <a:gd name="connsiteX1" fmla="*/ 6126 w 84407"/>
                <a:gd name="connsiteY1" fmla="*/ 107046 h 395125"/>
                <a:gd name="connsiteX2" fmla="*/ -177 w 84407"/>
                <a:gd name="connsiteY2" fmla="*/ 11909 h 395125"/>
                <a:gd name="connsiteX3" fmla="*/ 66666 w 84407"/>
                <a:gd name="connsiteY3" fmla="*/ -178 h 395125"/>
                <a:gd name="connsiteX4" fmla="*/ 72774 w 84407"/>
                <a:gd name="connsiteY4" fmla="*/ 106229 h 395125"/>
                <a:gd name="connsiteX5" fmla="*/ 73387 w 84407"/>
                <a:gd name="connsiteY5" fmla="*/ 338184 h 395125"/>
                <a:gd name="connsiteX6" fmla="*/ 75951 w 84407"/>
                <a:gd name="connsiteY6" fmla="*/ 384104 h 395125"/>
                <a:gd name="connsiteX7" fmla="*/ 30031 w 84407"/>
                <a:gd name="connsiteY7" fmla="*/ 386668 h 395125"/>
                <a:gd name="connsiteX8" fmla="*/ 27466 w 84407"/>
                <a:gd name="connsiteY8" fmla="*/ 340748 h 395125"/>
                <a:gd name="connsiteX9" fmla="*/ 30008 w 84407"/>
                <a:gd name="connsiteY9" fmla="*/ 338205 h 3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07" h="395125">
                  <a:moveTo>
                    <a:pt x="30008" y="338205"/>
                  </a:moveTo>
                  <a:lnTo>
                    <a:pt x="6126" y="107046"/>
                  </a:lnTo>
                  <a:lnTo>
                    <a:pt x="-177" y="11909"/>
                  </a:lnTo>
                  <a:lnTo>
                    <a:pt x="66666" y="-178"/>
                  </a:lnTo>
                  <a:cubicBezTo>
                    <a:pt x="66666" y="-178"/>
                    <a:pt x="64017" y="67849"/>
                    <a:pt x="72774" y="106229"/>
                  </a:cubicBezTo>
                  <a:cubicBezTo>
                    <a:pt x="81415" y="144103"/>
                    <a:pt x="73921" y="333130"/>
                    <a:pt x="73387" y="338184"/>
                  </a:cubicBezTo>
                  <a:cubicBezTo>
                    <a:pt x="86775" y="350156"/>
                    <a:pt x="87923" y="370715"/>
                    <a:pt x="75951" y="384104"/>
                  </a:cubicBezTo>
                  <a:cubicBezTo>
                    <a:pt x="63978" y="397493"/>
                    <a:pt x="43419" y="398641"/>
                    <a:pt x="30031" y="386668"/>
                  </a:cubicBezTo>
                  <a:cubicBezTo>
                    <a:pt x="16642" y="374696"/>
                    <a:pt x="15494" y="354137"/>
                    <a:pt x="27466" y="340748"/>
                  </a:cubicBezTo>
                  <a:cubicBezTo>
                    <a:pt x="28266" y="339854"/>
                    <a:pt x="29114" y="339005"/>
                    <a:pt x="30008" y="338205"/>
                  </a:cubicBezTo>
                  <a:close/>
                </a:path>
              </a:pathLst>
            </a:custGeom>
            <a:solidFill>
              <a:srgbClr val="A0616A"/>
            </a:solidFill>
            <a:ln w="4077" cap="flat">
              <a:noFill/>
              <a:prstDash val="solid"/>
              <a:miter/>
            </a:ln>
          </p:spPr>
          <p:txBody>
            <a:bodyPr rtlCol="0" anchor="ctr"/>
            <a:lstStyle/>
            <a:p>
              <a:endParaRPr lang="zh-CN" altLang="en-US"/>
            </a:p>
          </p:txBody>
        </p:sp>
        <p:sp>
          <p:nvSpPr>
            <p:cNvPr id="128" name="任意多边形: 形状 127"/>
            <p:cNvSpPr/>
            <p:nvPr/>
          </p:nvSpPr>
          <p:spPr>
            <a:xfrm>
              <a:off x="4641911" y="2852366"/>
              <a:ext cx="149834" cy="376496"/>
            </a:xfrm>
            <a:custGeom>
              <a:avLst/>
              <a:gdLst>
                <a:gd name="connsiteX0" fmla="*/ -177 w 149834"/>
                <a:gd name="connsiteY0" fmla="*/ 191713 h 376496"/>
                <a:gd name="connsiteX1" fmla="*/ 18444 w 149834"/>
                <a:gd name="connsiteY1" fmla="*/ 231554 h 376496"/>
                <a:gd name="connsiteX2" fmla="*/ 24943 w 149834"/>
                <a:gd name="connsiteY2" fmla="*/ 245429 h 376496"/>
                <a:gd name="connsiteX3" fmla="*/ 42445 w 149834"/>
                <a:gd name="connsiteY3" fmla="*/ 337082 h 376496"/>
                <a:gd name="connsiteX4" fmla="*/ 51181 w 149834"/>
                <a:gd name="connsiteY4" fmla="*/ 346362 h 376496"/>
                <a:gd name="connsiteX5" fmla="*/ 58708 w 149834"/>
                <a:gd name="connsiteY5" fmla="*/ 376319 h 376496"/>
                <a:gd name="connsiteX6" fmla="*/ 62245 w 149834"/>
                <a:gd name="connsiteY6" fmla="*/ 375593 h 376496"/>
                <a:gd name="connsiteX7" fmla="*/ 126027 w 149834"/>
                <a:gd name="connsiteY7" fmla="*/ 362383 h 376496"/>
                <a:gd name="connsiteX8" fmla="*/ 144617 w 149834"/>
                <a:gd name="connsiteY8" fmla="*/ 358544 h 376496"/>
                <a:gd name="connsiteX9" fmla="*/ 138209 w 149834"/>
                <a:gd name="connsiteY9" fmla="*/ 314320 h 376496"/>
                <a:gd name="connsiteX10" fmla="*/ 135912 w 149834"/>
                <a:gd name="connsiteY10" fmla="*/ 310995 h 376496"/>
                <a:gd name="connsiteX11" fmla="*/ 97854 w 149834"/>
                <a:gd name="connsiteY11" fmla="*/ 82921 h 376496"/>
                <a:gd name="connsiteX12" fmla="*/ 70195 w 149834"/>
                <a:gd name="connsiteY12" fmla="*/ 41991 h 376496"/>
                <a:gd name="connsiteX13" fmla="*/ 70134 w 149834"/>
                <a:gd name="connsiteY13" fmla="*/ 41931 h 376496"/>
                <a:gd name="connsiteX14" fmla="*/ 46375 w 149834"/>
                <a:gd name="connsiteY14" fmla="*/ 3027 h 376496"/>
                <a:gd name="connsiteX15" fmla="*/ 44924 w 149834"/>
                <a:gd name="connsiteY15" fmla="*/ 639 h 376496"/>
                <a:gd name="connsiteX16" fmla="*/ 43292 w 149834"/>
                <a:gd name="connsiteY16" fmla="*/ -178 h 37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834" h="376496">
                  <a:moveTo>
                    <a:pt x="-177" y="191713"/>
                  </a:moveTo>
                  <a:lnTo>
                    <a:pt x="18444" y="231554"/>
                  </a:lnTo>
                  <a:lnTo>
                    <a:pt x="24943" y="245429"/>
                  </a:lnTo>
                  <a:lnTo>
                    <a:pt x="42445" y="337082"/>
                  </a:lnTo>
                  <a:lnTo>
                    <a:pt x="51181" y="346362"/>
                  </a:lnTo>
                  <a:lnTo>
                    <a:pt x="58708" y="376319"/>
                  </a:lnTo>
                  <a:lnTo>
                    <a:pt x="62245" y="375593"/>
                  </a:lnTo>
                  <a:lnTo>
                    <a:pt x="126027" y="362383"/>
                  </a:lnTo>
                  <a:lnTo>
                    <a:pt x="144617" y="358544"/>
                  </a:lnTo>
                  <a:cubicBezTo>
                    <a:pt x="153255" y="344152"/>
                    <a:pt x="150577" y="325669"/>
                    <a:pt x="138209" y="314320"/>
                  </a:cubicBezTo>
                  <a:cubicBezTo>
                    <a:pt x="136940" y="313171"/>
                    <a:pt x="135881" y="312053"/>
                    <a:pt x="135912" y="310995"/>
                  </a:cubicBezTo>
                  <a:cubicBezTo>
                    <a:pt x="136970" y="247243"/>
                    <a:pt x="133070" y="130833"/>
                    <a:pt x="97854" y="82921"/>
                  </a:cubicBezTo>
                  <a:cubicBezTo>
                    <a:pt x="86669" y="67716"/>
                    <a:pt x="79959" y="52571"/>
                    <a:pt x="70195" y="41991"/>
                  </a:cubicBezTo>
                  <a:cubicBezTo>
                    <a:pt x="70165" y="41961"/>
                    <a:pt x="70165" y="41931"/>
                    <a:pt x="70134" y="41931"/>
                  </a:cubicBezTo>
                  <a:lnTo>
                    <a:pt x="46375" y="3027"/>
                  </a:lnTo>
                  <a:lnTo>
                    <a:pt x="44924" y="639"/>
                  </a:lnTo>
                  <a:lnTo>
                    <a:pt x="43292" y="-178"/>
                  </a:lnTo>
                  <a:close/>
                </a:path>
              </a:pathLst>
            </a:custGeom>
            <a:solidFill>
              <a:srgbClr val="9ABEAF"/>
            </a:solidFill>
            <a:ln w="4077" cap="flat">
              <a:noFill/>
              <a:prstDash val="solid"/>
              <a:miter/>
            </a:ln>
          </p:spPr>
          <p:txBody>
            <a:bodyPr rtlCol="0" anchor="ctr"/>
            <a:lstStyle/>
            <a:p>
              <a:endParaRPr lang="zh-CN" altLang="en-US"/>
            </a:p>
          </p:txBody>
        </p:sp>
        <p:sp>
          <p:nvSpPr>
            <p:cNvPr id="129" name="任意多边形: 形状 128"/>
            <p:cNvSpPr/>
            <p:nvPr/>
          </p:nvSpPr>
          <p:spPr>
            <a:xfrm>
              <a:off x="4444796" y="2583610"/>
              <a:ext cx="175117" cy="175117"/>
            </a:xfrm>
            <a:custGeom>
              <a:avLst/>
              <a:gdLst>
                <a:gd name="connsiteX0" fmla="*/ 175118 w 175117"/>
                <a:gd name="connsiteY0" fmla="*/ 87559 h 175117"/>
                <a:gd name="connsiteX1" fmla="*/ 87559 w 175117"/>
                <a:gd name="connsiteY1" fmla="*/ 175117 h 175117"/>
                <a:gd name="connsiteX2" fmla="*/ 0 w 175117"/>
                <a:gd name="connsiteY2" fmla="*/ 87559 h 175117"/>
                <a:gd name="connsiteX3" fmla="*/ 87559 w 175117"/>
                <a:gd name="connsiteY3" fmla="*/ 0 h 175117"/>
                <a:gd name="connsiteX4" fmla="*/ 175118 w 175117"/>
                <a:gd name="connsiteY4" fmla="*/ 87559 h 175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17" h="175117">
                  <a:moveTo>
                    <a:pt x="175118" y="87559"/>
                  </a:moveTo>
                  <a:cubicBezTo>
                    <a:pt x="175118" y="135916"/>
                    <a:pt x="135916" y="175117"/>
                    <a:pt x="87559" y="175117"/>
                  </a:cubicBezTo>
                  <a:cubicBezTo>
                    <a:pt x="39201" y="175117"/>
                    <a:pt x="0" y="135916"/>
                    <a:pt x="0" y="87559"/>
                  </a:cubicBezTo>
                  <a:cubicBezTo>
                    <a:pt x="0" y="39201"/>
                    <a:pt x="39201" y="0"/>
                    <a:pt x="87559" y="0"/>
                  </a:cubicBezTo>
                  <a:cubicBezTo>
                    <a:pt x="135916" y="0"/>
                    <a:pt x="175118" y="39201"/>
                    <a:pt x="175118" y="87559"/>
                  </a:cubicBezTo>
                  <a:close/>
                </a:path>
              </a:pathLst>
            </a:custGeom>
            <a:solidFill>
              <a:srgbClr val="A0616A"/>
            </a:solidFill>
            <a:ln w="4077" cap="flat">
              <a:noFill/>
              <a:prstDash val="solid"/>
              <a:miter/>
            </a:ln>
          </p:spPr>
          <p:txBody>
            <a:bodyPr rtlCol="0" anchor="ctr"/>
            <a:lstStyle/>
            <a:p>
              <a:endParaRPr lang="zh-CN" altLang="en-US"/>
            </a:p>
          </p:txBody>
        </p:sp>
        <p:sp>
          <p:nvSpPr>
            <p:cNvPr id="130" name="任意多边形: 形状 129"/>
            <p:cNvSpPr/>
            <p:nvPr/>
          </p:nvSpPr>
          <p:spPr>
            <a:xfrm>
              <a:off x="4425174" y="2538953"/>
              <a:ext cx="213481" cy="199923"/>
            </a:xfrm>
            <a:custGeom>
              <a:avLst/>
              <a:gdLst>
                <a:gd name="connsiteX0" fmla="*/ 210973 w 213481"/>
                <a:gd name="connsiteY0" fmla="*/ 113198 h 199923"/>
                <a:gd name="connsiteX1" fmla="*/ 208190 w 213481"/>
                <a:gd name="connsiteY1" fmla="*/ 62452 h 199923"/>
                <a:gd name="connsiteX2" fmla="*/ 169193 w 213481"/>
                <a:gd name="connsiteY2" fmla="*/ 36607 h 199923"/>
                <a:gd name="connsiteX3" fmla="*/ 163585 w 213481"/>
                <a:gd name="connsiteY3" fmla="*/ 18634 h 199923"/>
                <a:gd name="connsiteX4" fmla="*/ 144430 w 213481"/>
                <a:gd name="connsiteY4" fmla="*/ 9628 h 199923"/>
                <a:gd name="connsiteX5" fmla="*/ 94047 w 213481"/>
                <a:gd name="connsiteY5" fmla="*/ -176 h 199923"/>
                <a:gd name="connsiteX6" fmla="*/ 46734 w 213481"/>
                <a:gd name="connsiteY6" fmla="*/ 18153 h 199923"/>
                <a:gd name="connsiteX7" fmla="*/ 46475 w 213481"/>
                <a:gd name="connsiteY7" fmla="*/ 18533 h 199923"/>
                <a:gd name="connsiteX8" fmla="*/ 43303 w 213481"/>
                <a:gd name="connsiteY8" fmla="*/ 26107 h 199923"/>
                <a:gd name="connsiteX9" fmla="*/ 38610 w 213481"/>
                <a:gd name="connsiteY9" fmla="*/ 30427 h 199923"/>
                <a:gd name="connsiteX10" fmla="*/ 32263 w 213481"/>
                <a:gd name="connsiteY10" fmla="*/ 29649 h 199923"/>
                <a:gd name="connsiteX11" fmla="*/ 22738 w 213481"/>
                <a:gd name="connsiteY11" fmla="*/ 31918 h 199923"/>
                <a:gd name="connsiteX12" fmla="*/ 21718 w 213481"/>
                <a:gd name="connsiteY12" fmla="*/ 35229 h 199923"/>
                <a:gd name="connsiteX13" fmla="*/ 21549 w 213481"/>
                <a:gd name="connsiteY13" fmla="*/ 38461 h 199923"/>
                <a:gd name="connsiteX14" fmla="*/ 17006 w 213481"/>
                <a:gd name="connsiteY14" fmla="*/ 36650 h 199923"/>
                <a:gd name="connsiteX15" fmla="*/ 8020 w 213481"/>
                <a:gd name="connsiteY15" fmla="*/ 40464 h 199923"/>
                <a:gd name="connsiteX16" fmla="*/ 7615 w 213481"/>
                <a:gd name="connsiteY16" fmla="*/ 44211 h 199923"/>
                <a:gd name="connsiteX17" fmla="*/ 8220 w 213481"/>
                <a:gd name="connsiteY17" fmla="*/ 48055 h 199923"/>
                <a:gd name="connsiteX18" fmla="*/ 2582 w 213481"/>
                <a:gd name="connsiteY18" fmla="*/ 49326 h 199923"/>
                <a:gd name="connsiteX19" fmla="*/ 174 w 213481"/>
                <a:gd name="connsiteY19" fmla="*/ 56926 h 199923"/>
                <a:gd name="connsiteX20" fmla="*/ 17677 w 213481"/>
                <a:gd name="connsiteY20" fmla="*/ 83072 h 199923"/>
                <a:gd name="connsiteX21" fmla="*/ 29559 w 213481"/>
                <a:gd name="connsiteY21" fmla="*/ 91151 h 199923"/>
                <a:gd name="connsiteX22" fmla="*/ 32357 w 213481"/>
                <a:gd name="connsiteY22" fmla="*/ 92436 h 199923"/>
                <a:gd name="connsiteX23" fmla="*/ 142520 w 213481"/>
                <a:gd name="connsiteY23" fmla="*/ 117391 h 199923"/>
                <a:gd name="connsiteX24" fmla="*/ 135679 w 213481"/>
                <a:gd name="connsiteY24" fmla="*/ 139339 h 199923"/>
                <a:gd name="connsiteX25" fmla="*/ 145951 w 213481"/>
                <a:gd name="connsiteY25" fmla="*/ 161980 h 199923"/>
                <a:gd name="connsiteX26" fmla="*/ 150870 w 213481"/>
                <a:gd name="connsiteY26" fmla="*/ 164234 h 199923"/>
                <a:gd name="connsiteX27" fmla="*/ 155587 w 213481"/>
                <a:gd name="connsiteY27" fmla="*/ 166417 h 199923"/>
                <a:gd name="connsiteX28" fmla="*/ 160559 w 213481"/>
                <a:gd name="connsiteY28" fmla="*/ 186605 h 199923"/>
                <a:gd name="connsiteX29" fmla="*/ 154981 w 213481"/>
                <a:gd name="connsiteY29" fmla="*/ 191924 h 199923"/>
                <a:gd name="connsiteX30" fmla="*/ 162540 w 213481"/>
                <a:gd name="connsiteY30" fmla="*/ 199744 h 199923"/>
                <a:gd name="connsiteX31" fmla="*/ 173265 w 213481"/>
                <a:gd name="connsiteY31" fmla="*/ 193399 h 199923"/>
                <a:gd name="connsiteX32" fmla="*/ 210973 w 213481"/>
                <a:gd name="connsiteY32" fmla="*/ 113198 h 19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3481" h="199923">
                  <a:moveTo>
                    <a:pt x="210973" y="113198"/>
                  </a:moveTo>
                  <a:cubicBezTo>
                    <a:pt x="213538" y="98484"/>
                    <a:pt x="215536" y="79409"/>
                    <a:pt x="208190" y="62452"/>
                  </a:cubicBezTo>
                  <a:cubicBezTo>
                    <a:pt x="201983" y="48182"/>
                    <a:pt x="186454" y="34802"/>
                    <a:pt x="169193" y="36607"/>
                  </a:cubicBezTo>
                  <a:cubicBezTo>
                    <a:pt x="170862" y="30037"/>
                    <a:pt x="168693" y="23088"/>
                    <a:pt x="163585" y="18634"/>
                  </a:cubicBezTo>
                  <a:cubicBezTo>
                    <a:pt x="157963" y="14221"/>
                    <a:pt x="151414" y="11142"/>
                    <a:pt x="144430" y="9628"/>
                  </a:cubicBezTo>
                  <a:cubicBezTo>
                    <a:pt x="128206" y="4859"/>
                    <a:pt x="111400" y="-84"/>
                    <a:pt x="94047" y="-176"/>
                  </a:cubicBezTo>
                  <a:cubicBezTo>
                    <a:pt x="74572" y="-282"/>
                    <a:pt x="57316" y="6390"/>
                    <a:pt x="46734" y="18153"/>
                  </a:cubicBezTo>
                  <a:lnTo>
                    <a:pt x="46475" y="18533"/>
                  </a:lnTo>
                  <a:lnTo>
                    <a:pt x="43303" y="26107"/>
                  </a:lnTo>
                  <a:cubicBezTo>
                    <a:pt x="42444" y="28163"/>
                    <a:pt x="40730" y="29741"/>
                    <a:pt x="38610" y="30427"/>
                  </a:cubicBezTo>
                  <a:cubicBezTo>
                    <a:pt x="36484" y="31127"/>
                    <a:pt x="34157" y="30842"/>
                    <a:pt x="32263" y="29649"/>
                  </a:cubicBezTo>
                  <a:cubicBezTo>
                    <a:pt x="29006" y="27646"/>
                    <a:pt x="24742" y="28661"/>
                    <a:pt x="22738" y="31918"/>
                  </a:cubicBezTo>
                  <a:cubicBezTo>
                    <a:pt x="22123" y="32918"/>
                    <a:pt x="21772" y="34057"/>
                    <a:pt x="21718" y="35229"/>
                  </a:cubicBezTo>
                  <a:lnTo>
                    <a:pt x="21549" y="38461"/>
                  </a:lnTo>
                  <a:lnTo>
                    <a:pt x="17006" y="36650"/>
                  </a:lnTo>
                  <a:cubicBezTo>
                    <a:pt x="13471" y="35222"/>
                    <a:pt x="9448" y="36929"/>
                    <a:pt x="8020" y="40464"/>
                  </a:cubicBezTo>
                  <a:cubicBezTo>
                    <a:pt x="7540" y="41651"/>
                    <a:pt x="7400" y="42948"/>
                    <a:pt x="7615" y="44211"/>
                  </a:cubicBezTo>
                  <a:lnTo>
                    <a:pt x="8220" y="48055"/>
                  </a:lnTo>
                  <a:cubicBezTo>
                    <a:pt x="6246" y="47697"/>
                    <a:pt x="4211" y="48156"/>
                    <a:pt x="2582" y="49326"/>
                  </a:cubicBezTo>
                  <a:cubicBezTo>
                    <a:pt x="213" y="51067"/>
                    <a:pt x="-760" y="54138"/>
                    <a:pt x="174" y="56926"/>
                  </a:cubicBezTo>
                  <a:cubicBezTo>
                    <a:pt x="3699" y="66983"/>
                    <a:pt x="9722" y="75980"/>
                    <a:pt x="17677" y="83072"/>
                  </a:cubicBezTo>
                  <a:cubicBezTo>
                    <a:pt x="21247" y="86299"/>
                    <a:pt x="25245" y="89017"/>
                    <a:pt x="29559" y="91151"/>
                  </a:cubicBezTo>
                  <a:cubicBezTo>
                    <a:pt x="30456" y="91603"/>
                    <a:pt x="31389" y="92032"/>
                    <a:pt x="32357" y="92436"/>
                  </a:cubicBezTo>
                  <a:cubicBezTo>
                    <a:pt x="67251" y="107397"/>
                    <a:pt x="104586" y="115855"/>
                    <a:pt x="142520" y="117391"/>
                  </a:cubicBezTo>
                  <a:cubicBezTo>
                    <a:pt x="138933" y="124234"/>
                    <a:pt x="136615" y="131670"/>
                    <a:pt x="135679" y="139339"/>
                  </a:cubicBezTo>
                  <a:cubicBezTo>
                    <a:pt x="134623" y="148210"/>
                    <a:pt x="138581" y="156932"/>
                    <a:pt x="145951" y="161980"/>
                  </a:cubicBezTo>
                  <a:cubicBezTo>
                    <a:pt x="147520" y="162877"/>
                    <a:pt x="149166" y="163631"/>
                    <a:pt x="150870" y="164234"/>
                  </a:cubicBezTo>
                  <a:cubicBezTo>
                    <a:pt x="152498" y="164834"/>
                    <a:pt x="154075" y="165565"/>
                    <a:pt x="155587" y="166417"/>
                  </a:cubicBezTo>
                  <a:cubicBezTo>
                    <a:pt x="162534" y="170619"/>
                    <a:pt x="164760" y="179658"/>
                    <a:pt x="160559" y="186605"/>
                  </a:cubicBezTo>
                  <a:cubicBezTo>
                    <a:pt x="159206" y="188843"/>
                    <a:pt x="157280" y="190679"/>
                    <a:pt x="154981" y="191924"/>
                  </a:cubicBezTo>
                  <a:cubicBezTo>
                    <a:pt x="154981" y="191924"/>
                    <a:pt x="161498" y="199879"/>
                    <a:pt x="162540" y="199744"/>
                  </a:cubicBezTo>
                  <a:cubicBezTo>
                    <a:pt x="166691" y="198802"/>
                    <a:pt x="170442" y="196583"/>
                    <a:pt x="173265" y="193399"/>
                  </a:cubicBezTo>
                  <a:cubicBezTo>
                    <a:pt x="192228" y="174987"/>
                    <a:pt x="204915" y="148019"/>
                    <a:pt x="210973" y="113198"/>
                  </a:cubicBezTo>
                  <a:close/>
                </a:path>
              </a:pathLst>
            </a:custGeom>
            <a:solidFill>
              <a:srgbClr val="2F2E41"/>
            </a:solidFill>
            <a:ln w="4077" cap="flat">
              <a:noFill/>
              <a:prstDash val="solid"/>
              <a:miter/>
            </a:ln>
          </p:spPr>
          <p:txBody>
            <a:bodyPr rtlCol="0" anchor="ctr"/>
            <a:lstStyle/>
            <a:p>
              <a:endParaRPr lang="zh-CN" altLang="en-US"/>
            </a:p>
          </p:txBody>
        </p:sp>
        <p:sp>
          <p:nvSpPr>
            <p:cNvPr id="133" name="任意多边形: 形状 132"/>
            <p:cNvSpPr/>
            <p:nvPr/>
          </p:nvSpPr>
          <p:spPr>
            <a:xfrm>
              <a:off x="3245256" y="3408463"/>
              <a:ext cx="72161" cy="167430"/>
            </a:xfrm>
            <a:custGeom>
              <a:avLst/>
              <a:gdLst>
                <a:gd name="connsiteX0" fmla="*/ 38216 w 72161"/>
                <a:gd name="connsiteY0" fmla="*/ 167241 h 167430"/>
                <a:gd name="connsiteX1" fmla="*/ 2542 w 72161"/>
                <a:gd name="connsiteY1" fmla="*/ 133484 h 167430"/>
                <a:gd name="connsiteX2" fmla="*/ -165 w 72161"/>
                <a:gd name="connsiteY2" fmla="*/ 35465 h 167430"/>
                <a:gd name="connsiteX3" fmla="*/ 33637 w 72161"/>
                <a:gd name="connsiteY3" fmla="*/ -165 h 167430"/>
                <a:gd name="connsiteX4" fmla="*/ 69265 w 72161"/>
                <a:gd name="connsiteY4" fmla="*/ 33548 h 167430"/>
                <a:gd name="connsiteX5" fmla="*/ 71972 w 72161"/>
                <a:gd name="connsiteY5" fmla="*/ 131567 h 167430"/>
                <a:gd name="connsiteX6" fmla="*/ 38216 w 72161"/>
                <a:gd name="connsiteY6" fmla="*/ 167241 h 16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61" h="167430">
                  <a:moveTo>
                    <a:pt x="38216" y="167241"/>
                  </a:moveTo>
                  <a:cubicBezTo>
                    <a:pt x="19052" y="167748"/>
                    <a:pt x="3093" y="152647"/>
                    <a:pt x="2542" y="133484"/>
                  </a:cubicBezTo>
                  <a:lnTo>
                    <a:pt x="-165" y="35465"/>
                  </a:lnTo>
                  <a:cubicBezTo>
                    <a:pt x="-670" y="16292"/>
                    <a:pt x="14464" y="340"/>
                    <a:pt x="33637" y="-165"/>
                  </a:cubicBezTo>
                  <a:cubicBezTo>
                    <a:pt x="52776" y="-669"/>
                    <a:pt x="68712" y="14411"/>
                    <a:pt x="69265" y="33548"/>
                  </a:cubicBezTo>
                  <a:lnTo>
                    <a:pt x="71972" y="131567"/>
                  </a:lnTo>
                  <a:cubicBezTo>
                    <a:pt x="72479" y="150731"/>
                    <a:pt x="57378" y="166689"/>
                    <a:pt x="38216" y="167241"/>
                  </a:cubicBezTo>
                  <a:close/>
                </a:path>
              </a:pathLst>
            </a:custGeom>
            <a:solidFill>
              <a:srgbClr val="3F3D56"/>
            </a:solidFill>
            <a:ln w="4077" cap="flat">
              <a:noFill/>
              <a:prstDash val="solid"/>
              <a:miter/>
            </a:ln>
          </p:spPr>
          <p:txBody>
            <a:bodyPr rtlCol="0" anchor="ctr"/>
            <a:lstStyle/>
            <a:p>
              <a:endParaRPr lang="zh-CN" altLang="en-US"/>
            </a:p>
          </p:txBody>
        </p:sp>
        <p:sp>
          <p:nvSpPr>
            <p:cNvPr id="134" name="任意多边形: 形状 133"/>
            <p:cNvSpPr/>
            <p:nvPr/>
          </p:nvSpPr>
          <p:spPr>
            <a:xfrm>
              <a:off x="1879014" y="2903361"/>
              <a:ext cx="3305984" cy="1030760"/>
            </a:xfrm>
            <a:custGeom>
              <a:avLst/>
              <a:gdLst>
                <a:gd name="connsiteX0" fmla="*/ 2936001 w 3305984"/>
                <a:gd name="connsiteY0" fmla="*/ 1030583 h 1030760"/>
                <a:gd name="connsiteX1" fmla="*/ 2762538 w 3305984"/>
                <a:gd name="connsiteY1" fmla="*/ 1024602 h 1030760"/>
                <a:gd name="connsiteX2" fmla="*/ 1576154 w 3305984"/>
                <a:gd name="connsiteY2" fmla="*/ 822393 h 1030760"/>
                <a:gd name="connsiteX3" fmla="*/ 433857 w 3305984"/>
                <a:gd name="connsiteY3" fmla="*/ 443510 h 1030760"/>
                <a:gd name="connsiteX4" fmla="*/ 103998 w 3305984"/>
                <a:gd name="connsiteY4" fmla="*/ 259052 h 1030760"/>
                <a:gd name="connsiteX5" fmla="*/ 1758 w 3305984"/>
                <a:gd name="connsiteY5" fmla="*/ 103171 h 1030760"/>
                <a:gd name="connsiteX6" fmla="*/ 361560 w 3305984"/>
                <a:gd name="connsiteY6" fmla="*/ -178 h 1030760"/>
                <a:gd name="connsiteX7" fmla="*/ 361611 w 3305984"/>
                <a:gd name="connsiteY7" fmla="*/ 12079 h 1030760"/>
                <a:gd name="connsiteX8" fmla="*/ 13652 w 3305984"/>
                <a:gd name="connsiteY8" fmla="*/ 106140 h 1030760"/>
                <a:gd name="connsiteX9" fmla="*/ 438918 w 3305984"/>
                <a:gd name="connsiteY9" fmla="*/ 432346 h 1030760"/>
                <a:gd name="connsiteX10" fmla="*/ 1579122 w 3305984"/>
                <a:gd name="connsiteY10" fmla="*/ 810503 h 1030760"/>
                <a:gd name="connsiteX11" fmla="*/ 2763316 w 3305984"/>
                <a:gd name="connsiteY11" fmla="*/ 1012369 h 1030760"/>
                <a:gd name="connsiteX12" fmla="*/ 3291980 w 3305984"/>
                <a:gd name="connsiteY12" fmla="*/ 924208 h 1030760"/>
                <a:gd name="connsiteX13" fmla="*/ 2999080 w 3305984"/>
                <a:gd name="connsiteY13" fmla="*/ 661914 h 1030760"/>
                <a:gd name="connsiteX14" fmla="*/ 3004714 w 3305984"/>
                <a:gd name="connsiteY14" fmla="*/ 651030 h 1030760"/>
                <a:gd name="connsiteX15" fmla="*/ 3303874 w 3305984"/>
                <a:gd name="connsiteY15" fmla="*/ 927176 h 1030760"/>
                <a:gd name="connsiteX16" fmla="*/ 3140385 w 3305984"/>
                <a:gd name="connsiteY16" fmla="*/ 1016746 h 1030760"/>
                <a:gd name="connsiteX17" fmla="*/ 2936001 w 3305984"/>
                <a:gd name="connsiteY17" fmla="*/ 1030583 h 103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05984" h="1030760">
                  <a:moveTo>
                    <a:pt x="2936001" y="1030583"/>
                  </a:moveTo>
                  <a:cubicBezTo>
                    <a:pt x="2883247" y="1030583"/>
                    <a:pt x="2825425" y="1028589"/>
                    <a:pt x="2762538" y="1024602"/>
                  </a:cubicBezTo>
                  <a:cubicBezTo>
                    <a:pt x="2437261" y="1003946"/>
                    <a:pt x="2015929" y="932132"/>
                    <a:pt x="1576154" y="822393"/>
                  </a:cubicBezTo>
                  <a:cubicBezTo>
                    <a:pt x="1136381" y="712654"/>
                    <a:pt x="730703" y="578094"/>
                    <a:pt x="433857" y="443510"/>
                  </a:cubicBezTo>
                  <a:cubicBezTo>
                    <a:pt x="289254" y="377947"/>
                    <a:pt x="178272" y="315888"/>
                    <a:pt x="103998" y="259052"/>
                  </a:cubicBezTo>
                  <a:cubicBezTo>
                    <a:pt x="25361" y="198882"/>
                    <a:pt x="-9036" y="146434"/>
                    <a:pt x="1758" y="103171"/>
                  </a:cubicBezTo>
                  <a:cubicBezTo>
                    <a:pt x="22791" y="18888"/>
                    <a:pt x="209029" y="449"/>
                    <a:pt x="361560" y="-178"/>
                  </a:cubicBezTo>
                  <a:lnTo>
                    <a:pt x="361611" y="12079"/>
                  </a:lnTo>
                  <a:cubicBezTo>
                    <a:pt x="152147" y="12939"/>
                    <a:pt x="28573" y="46345"/>
                    <a:pt x="13652" y="106140"/>
                  </a:cubicBezTo>
                  <a:cubicBezTo>
                    <a:pt x="-5354" y="182298"/>
                    <a:pt x="149651" y="301193"/>
                    <a:pt x="438918" y="432346"/>
                  </a:cubicBezTo>
                  <a:cubicBezTo>
                    <a:pt x="735112" y="566635"/>
                    <a:pt x="1140043" y="700936"/>
                    <a:pt x="1579122" y="810503"/>
                  </a:cubicBezTo>
                  <a:cubicBezTo>
                    <a:pt x="2018199" y="920066"/>
                    <a:pt x="2438755" y="991757"/>
                    <a:pt x="2763316" y="1012369"/>
                  </a:cubicBezTo>
                  <a:cubicBezTo>
                    <a:pt x="3080277" y="1032502"/>
                    <a:pt x="3272976" y="1000367"/>
                    <a:pt x="3291980" y="924208"/>
                  </a:cubicBezTo>
                  <a:cubicBezTo>
                    <a:pt x="3307758" y="860975"/>
                    <a:pt x="3203737" y="767827"/>
                    <a:pt x="2999080" y="661914"/>
                  </a:cubicBezTo>
                  <a:lnTo>
                    <a:pt x="3004714" y="651030"/>
                  </a:lnTo>
                  <a:cubicBezTo>
                    <a:pt x="3153420" y="727987"/>
                    <a:pt x="3326034" y="838364"/>
                    <a:pt x="3303874" y="927176"/>
                  </a:cubicBezTo>
                  <a:cubicBezTo>
                    <a:pt x="3293078" y="970439"/>
                    <a:pt x="3238073" y="1000575"/>
                    <a:pt x="3140385" y="1016746"/>
                  </a:cubicBezTo>
                  <a:cubicBezTo>
                    <a:pt x="3084700" y="1025963"/>
                    <a:pt x="3016303" y="1030583"/>
                    <a:pt x="2936001" y="1030583"/>
                  </a:cubicBezTo>
                  <a:close/>
                </a:path>
              </a:pathLst>
            </a:custGeom>
            <a:solidFill>
              <a:srgbClr val="CCCCCC"/>
            </a:solidFill>
            <a:ln w="4077" cap="flat">
              <a:noFill/>
              <a:prstDash val="solid"/>
              <a:miter/>
            </a:ln>
          </p:spPr>
          <p:txBody>
            <a:bodyPr rtlCol="0" anchor="ctr"/>
            <a:lstStyle/>
            <a:p>
              <a:endParaRPr lang="zh-CN" altLang="en-US"/>
            </a:p>
          </p:txBody>
        </p:sp>
        <p:sp>
          <p:nvSpPr>
            <p:cNvPr id="135" name="任意多边形: 形状 134"/>
            <p:cNvSpPr/>
            <p:nvPr/>
          </p:nvSpPr>
          <p:spPr>
            <a:xfrm>
              <a:off x="1927501" y="2703922"/>
              <a:ext cx="1880493" cy="1149904"/>
            </a:xfrm>
            <a:custGeom>
              <a:avLst/>
              <a:gdLst>
                <a:gd name="connsiteX0" fmla="*/ 87614 w 1880493"/>
                <a:gd name="connsiteY0" fmla="*/ 1149727 h 1149904"/>
                <a:gd name="connsiteX1" fmla="*/ 6491 w 1880493"/>
                <a:gd name="connsiteY1" fmla="*/ 1118645 h 1149904"/>
                <a:gd name="connsiteX2" fmla="*/ 124734 w 1880493"/>
                <a:gd name="connsiteY2" fmla="*/ 905982 h 1149904"/>
                <a:gd name="connsiteX3" fmla="*/ 133320 w 1880493"/>
                <a:gd name="connsiteY3" fmla="*/ 914728 h 1149904"/>
                <a:gd name="connsiteX4" fmla="*/ 17080 w 1880493"/>
                <a:gd name="connsiteY4" fmla="*/ 1112477 h 1149904"/>
                <a:gd name="connsiteX5" fmla="*/ 125957 w 1880493"/>
                <a:gd name="connsiteY5" fmla="*/ 1134964 h 1149904"/>
                <a:gd name="connsiteX6" fmla="*/ 355048 w 1880493"/>
                <a:gd name="connsiteY6" fmla="*/ 1073455 h 1149904"/>
                <a:gd name="connsiteX7" fmla="*/ 1037622 w 1880493"/>
                <a:gd name="connsiteY7" fmla="*/ 742252 h 1149904"/>
                <a:gd name="connsiteX8" fmla="*/ 1662432 w 1880493"/>
                <a:gd name="connsiteY8" fmla="*/ 311887 h 1149904"/>
                <a:gd name="connsiteX9" fmla="*/ 1743244 w 1880493"/>
                <a:gd name="connsiteY9" fmla="*/ 238462 h 1149904"/>
                <a:gd name="connsiteX10" fmla="*/ 1828944 w 1880493"/>
                <a:gd name="connsiteY10" fmla="*/ 142949 h 1149904"/>
                <a:gd name="connsiteX11" fmla="*/ 1863092 w 1880493"/>
                <a:gd name="connsiteY11" fmla="*/ 37152 h 1149904"/>
                <a:gd name="connsiteX12" fmla="*/ 1613227 w 1880493"/>
                <a:gd name="connsiteY12" fmla="*/ 46766 h 1149904"/>
                <a:gd name="connsiteX13" fmla="*/ 1609672 w 1880493"/>
                <a:gd name="connsiteY13" fmla="*/ 35036 h 1149904"/>
                <a:gd name="connsiteX14" fmla="*/ 1873683 w 1880493"/>
                <a:gd name="connsiteY14" fmla="*/ 30984 h 1149904"/>
                <a:gd name="connsiteX15" fmla="*/ 1838815 w 1880493"/>
                <a:gd name="connsiteY15" fmla="*/ 150219 h 1149904"/>
                <a:gd name="connsiteX16" fmla="*/ 1751795 w 1880493"/>
                <a:gd name="connsiteY16" fmla="*/ 247244 h 1149904"/>
                <a:gd name="connsiteX17" fmla="*/ 1670408 w 1880493"/>
                <a:gd name="connsiteY17" fmla="*/ 321193 h 1149904"/>
                <a:gd name="connsiteX18" fmla="*/ 1043791 w 1880493"/>
                <a:gd name="connsiteY18" fmla="*/ 752841 h 1149904"/>
                <a:gd name="connsiteX19" fmla="*/ 359210 w 1880493"/>
                <a:gd name="connsiteY19" fmla="*/ 1084986 h 1149904"/>
                <a:gd name="connsiteX20" fmla="*/ 127409 w 1880493"/>
                <a:gd name="connsiteY20" fmla="*/ 1147133 h 1149904"/>
                <a:gd name="connsiteX21" fmla="*/ 87614 w 1880493"/>
                <a:gd name="connsiteY21" fmla="*/ 1149727 h 114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0493" h="1149904">
                  <a:moveTo>
                    <a:pt x="87614" y="1149727"/>
                  </a:moveTo>
                  <a:cubicBezTo>
                    <a:pt x="45751" y="1149727"/>
                    <a:pt x="18536" y="1139325"/>
                    <a:pt x="6491" y="1118645"/>
                  </a:cubicBezTo>
                  <a:cubicBezTo>
                    <a:pt x="-17264" y="1077868"/>
                    <a:pt x="22520" y="1006317"/>
                    <a:pt x="124734" y="905982"/>
                  </a:cubicBezTo>
                  <a:lnTo>
                    <a:pt x="133320" y="914728"/>
                  </a:lnTo>
                  <a:cubicBezTo>
                    <a:pt x="38374" y="1007933"/>
                    <a:pt x="-2908" y="1078159"/>
                    <a:pt x="17080" y="1112477"/>
                  </a:cubicBezTo>
                  <a:cubicBezTo>
                    <a:pt x="29728" y="1134182"/>
                    <a:pt x="67369" y="1141962"/>
                    <a:pt x="125957" y="1134964"/>
                  </a:cubicBezTo>
                  <a:cubicBezTo>
                    <a:pt x="184118" y="1128021"/>
                    <a:pt x="261195" y="1107326"/>
                    <a:pt x="355048" y="1073455"/>
                  </a:cubicBezTo>
                  <a:cubicBezTo>
                    <a:pt x="548264" y="1003723"/>
                    <a:pt x="790674" y="886100"/>
                    <a:pt x="1037622" y="742252"/>
                  </a:cubicBezTo>
                  <a:cubicBezTo>
                    <a:pt x="1284563" y="598407"/>
                    <a:pt x="1506456" y="445565"/>
                    <a:pt x="1662432" y="311887"/>
                  </a:cubicBezTo>
                  <a:cubicBezTo>
                    <a:pt x="1692391" y="286205"/>
                    <a:pt x="1719580" y="261500"/>
                    <a:pt x="1743244" y="238462"/>
                  </a:cubicBezTo>
                  <a:cubicBezTo>
                    <a:pt x="1774308" y="208957"/>
                    <a:pt x="1802966" y="177017"/>
                    <a:pt x="1828944" y="142949"/>
                  </a:cubicBezTo>
                  <a:cubicBezTo>
                    <a:pt x="1863930" y="95445"/>
                    <a:pt x="1875738" y="58862"/>
                    <a:pt x="1863092" y="37152"/>
                  </a:cubicBezTo>
                  <a:cubicBezTo>
                    <a:pt x="1841969" y="894"/>
                    <a:pt x="1753237" y="4304"/>
                    <a:pt x="1613227" y="46766"/>
                  </a:cubicBezTo>
                  <a:lnTo>
                    <a:pt x="1609672" y="35036"/>
                  </a:lnTo>
                  <a:cubicBezTo>
                    <a:pt x="1759886" y="-10515"/>
                    <a:pt x="1848714" y="-11882"/>
                    <a:pt x="1873683" y="30984"/>
                  </a:cubicBezTo>
                  <a:cubicBezTo>
                    <a:pt x="1889198" y="57617"/>
                    <a:pt x="1877465" y="97733"/>
                    <a:pt x="1838815" y="150219"/>
                  </a:cubicBezTo>
                  <a:cubicBezTo>
                    <a:pt x="1812439" y="184827"/>
                    <a:pt x="1783340" y="217272"/>
                    <a:pt x="1751795" y="247244"/>
                  </a:cubicBezTo>
                  <a:cubicBezTo>
                    <a:pt x="1727947" y="270463"/>
                    <a:pt x="1700564" y="295342"/>
                    <a:pt x="1670408" y="321193"/>
                  </a:cubicBezTo>
                  <a:cubicBezTo>
                    <a:pt x="1513888" y="455340"/>
                    <a:pt x="1291352" y="608637"/>
                    <a:pt x="1043791" y="752841"/>
                  </a:cubicBezTo>
                  <a:cubicBezTo>
                    <a:pt x="796224" y="897053"/>
                    <a:pt x="553100" y="1015011"/>
                    <a:pt x="359210" y="1084986"/>
                  </a:cubicBezTo>
                  <a:cubicBezTo>
                    <a:pt x="264483" y="1119172"/>
                    <a:pt x="186494" y="1140083"/>
                    <a:pt x="127409" y="1147133"/>
                  </a:cubicBezTo>
                  <a:cubicBezTo>
                    <a:pt x="114207" y="1148780"/>
                    <a:pt x="100918" y="1149646"/>
                    <a:pt x="87614" y="1149727"/>
                  </a:cubicBezTo>
                  <a:close/>
                </a:path>
              </a:pathLst>
            </a:custGeom>
            <a:solidFill>
              <a:srgbClr val="CCCCCC"/>
            </a:solidFill>
            <a:ln w="4077" cap="flat">
              <a:noFill/>
              <a:prstDash val="solid"/>
              <a:miter/>
            </a:ln>
          </p:spPr>
          <p:txBody>
            <a:bodyPr rtlCol="0" anchor="ctr"/>
            <a:lstStyle/>
            <a:p>
              <a:endParaRPr lang="zh-CN" altLang="en-US"/>
            </a:p>
          </p:txBody>
        </p:sp>
        <p:sp>
          <p:nvSpPr>
            <p:cNvPr id="136" name="任意多边形: 形状 135"/>
            <p:cNvSpPr/>
            <p:nvPr/>
          </p:nvSpPr>
          <p:spPr>
            <a:xfrm>
              <a:off x="3977342" y="3346151"/>
              <a:ext cx="282453" cy="72531"/>
            </a:xfrm>
            <a:custGeom>
              <a:avLst/>
              <a:gdLst>
                <a:gd name="connsiteX0" fmla="*/ 274859 w 282453"/>
                <a:gd name="connsiteY0" fmla="*/ 4254 h 72531"/>
                <a:gd name="connsiteX1" fmla="*/ 55169 w 282453"/>
                <a:gd name="connsiteY1" fmla="*/ 129 h 72531"/>
                <a:gd name="connsiteX2" fmla="*/ 1847 w 282453"/>
                <a:gd name="connsiteY2" fmla="*/ 60069 h 72531"/>
                <a:gd name="connsiteX3" fmla="*/ 2130 w 282453"/>
                <a:gd name="connsiteY3" fmla="*/ 70514 h 72531"/>
                <a:gd name="connsiteX4" fmla="*/ 4318 w 282453"/>
                <a:gd name="connsiteY4" fmla="*/ 71949 h 72531"/>
                <a:gd name="connsiteX5" fmla="*/ 272787 w 282453"/>
                <a:gd name="connsiteY5" fmla="*/ 69536 h 72531"/>
                <a:gd name="connsiteX6" fmla="*/ 279298 w 282453"/>
                <a:gd name="connsiteY6" fmla="*/ 65293 h 72531"/>
                <a:gd name="connsiteX7" fmla="*/ 281052 w 282453"/>
                <a:gd name="connsiteY7" fmla="*/ 61366 h 72531"/>
                <a:gd name="connsiteX8" fmla="*/ 281459 w 282453"/>
                <a:gd name="connsiteY8" fmla="*/ 14443 h 72531"/>
                <a:gd name="connsiteX9" fmla="*/ 277733 w 282453"/>
                <a:gd name="connsiteY9" fmla="*/ 4868 h 72531"/>
                <a:gd name="connsiteX10" fmla="*/ 274859 w 282453"/>
                <a:gd name="connsiteY10" fmla="*/ 4254 h 7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453" h="72531">
                  <a:moveTo>
                    <a:pt x="274859" y="4254"/>
                  </a:moveTo>
                  <a:cubicBezTo>
                    <a:pt x="244566" y="3650"/>
                    <a:pt x="81852" y="-1020"/>
                    <a:pt x="55169" y="129"/>
                  </a:cubicBezTo>
                  <a:cubicBezTo>
                    <a:pt x="53660" y="-5155"/>
                    <a:pt x="3078" y="59668"/>
                    <a:pt x="1847" y="60069"/>
                  </a:cubicBezTo>
                  <a:cubicBezTo>
                    <a:pt x="-959" y="63032"/>
                    <a:pt x="-832" y="67708"/>
                    <a:pt x="2130" y="70514"/>
                  </a:cubicBezTo>
                  <a:cubicBezTo>
                    <a:pt x="2768" y="71119"/>
                    <a:pt x="3509" y="71604"/>
                    <a:pt x="4318" y="71949"/>
                  </a:cubicBezTo>
                  <a:cubicBezTo>
                    <a:pt x="7292" y="73755"/>
                    <a:pt x="269608" y="68903"/>
                    <a:pt x="272787" y="69536"/>
                  </a:cubicBezTo>
                  <a:cubicBezTo>
                    <a:pt x="275593" y="69491"/>
                    <a:pt x="278124" y="67842"/>
                    <a:pt x="279298" y="65293"/>
                  </a:cubicBezTo>
                  <a:lnTo>
                    <a:pt x="281052" y="61366"/>
                  </a:lnTo>
                  <a:cubicBezTo>
                    <a:pt x="281234" y="54648"/>
                    <a:pt x="283433" y="20314"/>
                    <a:pt x="281459" y="14443"/>
                  </a:cubicBezTo>
                  <a:cubicBezTo>
                    <a:pt x="283074" y="10770"/>
                    <a:pt x="281406" y="6483"/>
                    <a:pt x="277733" y="4868"/>
                  </a:cubicBezTo>
                  <a:cubicBezTo>
                    <a:pt x="276827" y="4470"/>
                    <a:pt x="275849" y="4261"/>
                    <a:pt x="274859" y="4254"/>
                  </a:cubicBezTo>
                  <a:close/>
                </a:path>
              </a:pathLst>
            </a:custGeom>
            <a:solidFill>
              <a:srgbClr val="E6E6E6"/>
            </a:solidFill>
            <a:ln w="4077" cap="flat">
              <a:noFill/>
              <a:prstDash val="solid"/>
              <a:miter/>
            </a:ln>
          </p:spPr>
          <p:txBody>
            <a:bodyPr rtlCol="0" anchor="ctr"/>
            <a:lstStyle/>
            <a:p>
              <a:endParaRPr lang="zh-CN" altLang="en-US"/>
            </a:p>
          </p:txBody>
        </p:sp>
        <p:sp>
          <p:nvSpPr>
            <p:cNvPr id="137" name="任意多边形: 形状 136"/>
            <p:cNvSpPr/>
            <p:nvPr/>
          </p:nvSpPr>
          <p:spPr>
            <a:xfrm>
              <a:off x="3977361" y="3407689"/>
              <a:ext cx="281210" cy="11158"/>
            </a:xfrm>
            <a:custGeom>
              <a:avLst/>
              <a:gdLst>
                <a:gd name="connsiteX0" fmla="*/ 281033 w 281210"/>
                <a:gd name="connsiteY0" fmla="*/ -178 h 11158"/>
                <a:gd name="connsiteX1" fmla="*/ 272768 w 281210"/>
                <a:gd name="connsiteY1" fmla="*/ 8000 h 11158"/>
                <a:gd name="connsiteX2" fmla="*/ 7070 w 281210"/>
                <a:gd name="connsiteY2" fmla="*/ 10981 h 11158"/>
                <a:gd name="connsiteX3" fmla="*/ -177 w 281210"/>
                <a:gd name="connsiteY3" fmla="*/ 3570 h 11158"/>
                <a:gd name="connsiteX4" fmla="*/ 674 w 281210"/>
                <a:gd name="connsiteY4" fmla="*/ 223 h 1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10" h="11158">
                  <a:moveTo>
                    <a:pt x="281033" y="-178"/>
                  </a:moveTo>
                  <a:cubicBezTo>
                    <a:pt x="279493" y="3522"/>
                    <a:pt x="277524" y="8170"/>
                    <a:pt x="272768" y="8000"/>
                  </a:cubicBezTo>
                  <a:lnTo>
                    <a:pt x="7070" y="10981"/>
                  </a:lnTo>
                  <a:cubicBezTo>
                    <a:pt x="3022" y="10936"/>
                    <a:pt x="-222" y="7618"/>
                    <a:pt x="-177" y="3570"/>
                  </a:cubicBezTo>
                  <a:cubicBezTo>
                    <a:pt x="-163" y="2403"/>
                    <a:pt x="128" y="1255"/>
                    <a:pt x="674" y="223"/>
                  </a:cubicBezTo>
                  <a:close/>
                </a:path>
              </a:pathLst>
            </a:custGeom>
            <a:solidFill>
              <a:srgbClr val="000000">
                <a:alpha val="17000"/>
              </a:srgbClr>
            </a:solidFill>
            <a:ln w="4077" cap="flat">
              <a:noFill/>
              <a:prstDash val="solid"/>
              <a:miter/>
            </a:ln>
          </p:spPr>
          <p:txBody>
            <a:bodyPr rtlCol="0" anchor="ctr"/>
            <a:lstStyle/>
            <a:p>
              <a:endParaRPr lang="zh-CN" altLang="en-US"/>
            </a:p>
          </p:txBody>
        </p:sp>
        <p:sp>
          <p:nvSpPr>
            <p:cNvPr id="138" name="任意多边形: 形状 137"/>
            <p:cNvSpPr/>
            <p:nvPr/>
          </p:nvSpPr>
          <p:spPr>
            <a:xfrm>
              <a:off x="3882007" y="2922261"/>
              <a:ext cx="152127" cy="492106"/>
            </a:xfrm>
            <a:custGeom>
              <a:avLst/>
              <a:gdLst>
                <a:gd name="connsiteX0" fmla="*/ 151746 w 152127"/>
                <a:gd name="connsiteY0" fmla="*/ 423223 h 492106"/>
                <a:gd name="connsiteX1" fmla="*/ 71923 w 152127"/>
                <a:gd name="connsiteY1" fmla="*/ 63856 h 492106"/>
                <a:gd name="connsiteX2" fmla="*/ 23425 w 152127"/>
                <a:gd name="connsiteY2" fmla="*/ 4528 h 492106"/>
                <a:gd name="connsiteX3" fmla="*/ 19090 w 152127"/>
                <a:gd name="connsiteY3" fmla="*/ 1268 h 492106"/>
                <a:gd name="connsiteX4" fmla="*/ -95 w 152127"/>
                <a:gd name="connsiteY4" fmla="*/ 9402 h 492106"/>
                <a:gd name="connsiteX5" fmla="*/ -95 w 152127"/>
                <a:gd name="connsiteY5" fmla="*/ 9402 h 492106"/>
                <a:gd name="connsiteX6" fmla="*/ 86189 w 152127"/>
                <a:gd name="connsiteY6" fmla="*/ 423651 h 492106"/>
                <a:gd name="connsiteX7" fmla="*/ 95011 w 152127"/>
                <a:gd name="connsiteY7" fmla="*/ 485444 h 492106"/>
                <a:gd name="connsiteX8" fmla="*/ 103663 w 152127"/>
                <a:gd name="connsiteY8" fmla="*/ 491844 h 492106"/>
                <a:gd name="connsiteX9" fmla="*/ 104407 w 152127"/>
                <a:gd name="connsiteY9" fmla="*/ 491694 h 492106"/>
                <a:gd name="connsiteX10" fmla="*/ 116163 w 152127"/>
                <a:gd name="connsiteY10" fmla="*/ 483200 h 492106"/>
                <a:gd name="connsiteX11" fmla="*/ 151746 w 152127"/>
                <a:gd name="connsiteY11" fmla="*/ 423223 h 4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27" h="492106">
                  <a:moveTo>
                    <a:pt x="151746" y="423223"/>
                  </a:moveTo>
                  <a:cubicBezTo>
                    <a:pt x="148886" y="418278"/>
                    <a:pt x="77852" y="66795"/>
                    <a:pt x="71923" y="63856"/>
                  </a:cubicBezTo>
                  <a:lnTo>
                    <a:pt x="23425" y="4528"/>
                  </a:lnTo>
                  <a:lnTo>
                    <a:pt x="19090" y="1268"/>
                  </a:lnTo>
                  <a:cubicBezTo>
                    <a:pt x="13062" y="-2043"/>
                    <a:pt x="-1397" y="196"/>
                    <a:pt x="-95" y="9402"/>
                  </a:cubicBezTo>
                  <a:lnTo>
                    <a:pt x="-95" y="9402"/>
                  </a:lnTo>
                  <a:cubicBezTo>
                    <a:pt x="11299" y="64028"/>
                    <a:pt x="84583" y="375146"/>
                    <a:pt x="86189" y="423651"/>
                  </a:cubicBezTo>
                  <a:lnTo>
                    <a:pt x="95011" y="485444"/>
                  </a:lnTo>
                  <a:cubicBezTo>
                    <a:pt x="95633" y="489601"/>
                    <a:pt x="99506" y="492466"/>
                    <a:pt x="103663" y="491844"/>
                  </a:cubicBezTo>
                  <a:cubicBezTo>
                    <a:pt x="103913" y="491807"/>
                    <a:pt x="104161" y="491757"/>
                    <a:pt x="104407" y="491694"/>
                  </a:cubicBezTo>
                  <a:cubicBezTo>
                    <a:pt x="109552" y="491140"/>
                    <a:pt x="114021" y="487910"/>
                    <a:pt x="116163" y="483200"/>
                  </a:cubicBezTo>
                  <a:cubicBezTo>
                    <a:pt x="116824" y="481019"/>
                    <a:pt x="155067" y="424489"/>
                    <a:pt x="151746" y="423223"/>
                  </a:cubicBezTo>
                  <a:close/>
                </a:path>
              </a:pathLst>
            </a:custGeom>
            <a:solidFill>
              <a:srgbClr val="E6E6E6"/>
            </a:solidFill>
            <a:ln w="4077" cap="flat">
              <a:noFill/>
              <a:prstDash val="solid"/>
              <a:miter/>
            </a:ln>
          </p:spPr>
          <p:txBody>
            <a:bodyPr rtlCol="0" anchor="ctr"/>
            <a:lstStyle/>
            <a:p>
              <a:endParaRPr lang="zh-CN" altLang="en-US"/>
            </a:p>
          </p:txBody>
        </p:sp>
        <p:sp>
          <p:nvSpPr>
            <p:cNvPr id="139" name="任意多边形: 形状 138"/>
            <p:cNvSpPr/>
            <p:nvPr/>
          </p:nvSpPr>
          <p:spPr>
            <a:xfrm>
              <a:off x="3882062" y="2922361"/>
              <a:ext cx="116294" cy="491981"/>
            </a:xfrm>
            <a:custGeom>
              <a:avLst/>
              <a:gdLst>
                <a:gd name="connsiteX0" fmla="*/ 23358 w 116294"/>
                <a:gd name="connsiteY0" fmla="*/ 4430 h 491981"/>
                <a:gd name="connsiteX1" fmla="*/ 116117 w 116294"/>
                <a:gd name="connsiteY1" fmla="*/ 483112 h 491981"/>
                <a:gd name="connsiteX2" fmla="*/ 95119 w 116294"/>
                <a:gd name="connsiteY2" fmla="*/ 486165 h 491981"/>
                <a:gd name="connsiteX3" fmla="*/ -138 w 116294"/>
                <a:gd name="connsiteY3" fmla="*/ 9312 h 491981"/>
                <a:gd name="connsiteX4" fmla="*/ 23358 w 116294"/>
                <a:gd name="connsiteY4" fmla="*/ 4430 h 491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94" h="491981">
                  <a:moveTo>
                    <a:pt x="23358" y="4430"/>
                  </a:moveTo>
                  <a:lnTo>
                    <a:pt x="116117" y="483112"/>
                  </a:lnTo>
                  <a:cubicBezTo>
                    <a:pt x="113015" y="490964"/>
                    <a:pt x="98500" y="496465"/>
                    <a:pt x="95119" y="486165"/>
                  </a:cubicBezTo>
                  <a:cubicBezTo>
                    <a:pt x="95060" y="486151"/>
                    <a:pt x="-41" y="9597"/>
                    <a:pt x="-138" y="9312"/>
                  </a:cubicBezTo>
                  <a:cubicBezTo>
                    <a:pt x="-1152" y="-2157"/>
                    <a:pt x="17800" y="-2521"/>
                    <a:pt x="23358" y="4430"/>
                  </a:cubicBezTo>
                  <a:close/>
                </a:path>
              </a:pathLst>
            </a:custGeom>
            <a:solidFill>
              <a:srgbClr val="000000">
                <a:alpha val="17000"/>
              </a:srgbClr>
            </a:solidFill>
            <a:ln w="4077" cap="flat">
              <a:noFill/>
              <a:prstDash val="solid"/>
              <a:miter/>
            </a:ln>
          </p:spPr>
          <p:txBody>
            <a:bodyPr rtlCol="0" anchor="ctr"/>
            <a:lstStyle/>
            <a:p>
              <a:endParaRPr lang="zh-CN" altLang="en-US"/>
            </a:p>
          </p:txBody>
        </p:sp>
        <p:sp>
          <p:nvSpPr>
            <p:cNvPr id="140" name="任意多边形: 形状 139"/>
            <p:cNvSpPr/>
            <p:nvPr/>
          </p:nvSpPr>
          <p:spPr>
            <a:xfrm>
              <a:off x="3908394" y="2946543"/>
              <a:ext cx="99984" cy="338233"/>
            </a:xfrm>
            <a:custGeom>
              <a:avLst/>
              <a:gdLst>
                <a:gd name="connsiteX0" fmla="*/ 0 w 99984"/>
                <a:gd name="connsiteY0" fmla="*/ 0 h 338233"/>
                <a:gd name="connsiteX1" fmla="*/ 47108 w 99984"/>
                <a:gd name="connsiteY1" fmla="*/ 65665 h 338233"/>
                <a:gd name="connsiteX2" fmla="*/ 99985 w 99984"/>
                <a:gd name="connsiteY2" fmla="*/ 316791 h 338233"/>
                <a:gd name="connsiteX3" fmla="*/ 75405 w 99984"/>
                <a:gd name="connsiteY3" fmla="*/ 338233 h 338233"/>
                <a:gd name="connsiteX4" fmla="*/ 0 w 99984"/>
                <a:gd name="connsiteY4" fmla="*/ 0 h 33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84" h="338233">
                  <a:moveTo>
                    <a:pt x="0" y="0"/>
                  </a:moveTo>
                  <a:lnTo>
                    <a:pt x="47108" y="65665"/>
                  </a:lnTo>
                  <a:lnTo>
                    <a:pt x="99985" y="316791"/>
                  </a:lnTo>
                  <a:lnTo>
                    <a:pt x="75405" y="338233"/>
                  </a:lnTo>
                  <a:lnTo>
                    <a:pt x="0" y="0"/>
                  </a:lnTo>
                  <a:close/>
                </a:path>
              </a:pathLst>
            </a:custGeom>
            <a:solidFill>
              <a:srgbClr val="9ABEAF"/>
            </a:solidFill>
            <a:ln w="4077" cap="flat">
              <a:noFill/>
              <a:prstDash val="solid"/>
              <a:miter/>
            </a:ln>
          </p:spPr>
          <p:txBody>
            <a:bodyPr rtlCol="0" anchor="ctr"/>
            <a:lstStyle/>
            <a:p>
              <a:endParaRPr lang="zh-CN" altLang="en-US"/>
            </a:p>
          </p:txBody>
        </p:sp>
        <p:sp>
          <p:nvSpPr>
            <p:cNvPr id="141" name="任意多边形: 形状 140"/>
            <p:cNvSpPr/>
            <p:nvPr/>
          </p:nvSpPr>
          <p:spPr>
            <a:xfrm>
              <a:off x="4221969" y="3353323"/>
              <a:ext cx="16559" cy="31651"/>
            </a:xfrm>
            <a:custGeom>
              <a:avLst/>
              <a:gdLst>
                <a:gd name="connsiteX0" fmla="*/ -177 w 16559"/>
                <a:gd name="connsiteY0" fmla="*/ 30943 h 31651"/>
                <a:gd name="connsiteX1" fmla="*/ 12856 w 16559"/>
                <a:gd name="connsiteY1" fmla="*/ 31474 h 31651"/>
                <a:gd name="connsiteX2" fmla="*/ 14736 w 16559"/>
                <a:gd name="connsiteY2" fmla="*/ 20198 h 31651"/>
                <a:gd name="connsiteX3" fmla="*/ 10323 w 16559"/>
                <a:gd name="connsiteY3" fmla="*/ -149 h 31651"/>
                <a:gd name="connsiteX4" fmla="*/ 1947 w 16559"/>
                <a:gd name="connsiteY4" fmla="*/ 13906 h 31651"/>
                <a:gd name="connsiteX5" fmla="*/ -177 w 16559"/>
                <a:gd name="connsiteY5" fmla="*/ 30943 h 3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59" h="31651">
                  <a:moveTo>
                    <a:pt x="-177" y="30943"/>
                  </a:moveTo>
                  <a:lnTo>
                    <a:pt x="12856" y="31474"/>
                  </a:lnTo>
                  <a:cubicBezTo>
                    <a:pt x="13060" y="27657"/>
                    <a:pt x="13690" y="23874"/>
                    <a:pt x="14736" y="20198"/>
                  </a:cubicBezTo>
                  <a:cubicBezTo>
                    <a:pt x="16697" y="10882"/>
                    <a:pt x="18454" y="-190"/>
                    <a:pt x="10323" y="-149"/>
                  </a:cubicBezTo>
                  <a:cubicBezTo>
                    <a:pt x="4807" y="-680"/>
                    <a:pt x="2928" y="6306"/>
                    <a:pt x="1947" y="13906"/>
                  </a:cubicBezTo>
                  <a:cubicBezTo>
                    <a:pt x="1695" y="19632"/>
                    <a:pt x="984" y="25330"/>
                    <a:pt x="-177" y="30943"/>
                  </a:cubicBezTo>
                  <a:close/>
                </a:path>
              </a:pathLst>
            </a:custGeom>
            <a:solidFill>
              <a:srgbClr val="2F2E41"/>
            </a:solidFill>
            <a:ln w="4077" cap="flat">
              <a:noFill/>
              <a:prstDash val="solid"/>
              <a:miter/>
            </a:ln>
          </p:spPr>
          <p:txBody>
            <a:bodyPr rtlCol="0" anchor="ctr"/>
            <a:lstStyle/>
            <a:p>
              <a:endParaRPr lang="zh-CN" altLang="en-US"/>
            </a:p>
          </p:txBody>
        </p:sp>
        <p:sp>
          <p:nvSpPr>
            <p:cNvPr id="142" name="任意多边形: 形状 141"/>
            <p:cNvSpPr/>
            <p:nvPr/>
          </p:nvSpPr>
          <p:spPr>
            <a:xfrm>
              <a:off x="4147201" y="3350231"/>
              <a:ext cx="13405" cy="17175"/>
            </a:xfrm>
            <a:custGeom>
              <a:avLst/>
              <a:gdLst>
                <a:gd name="connsiteX0" fmla="*/ -177 w 13405"/>
                <a:gd name="connsiteY0" fmla="*/ 16508 h 17175"/>
                <a:gd name="connsiteX1" fmla="*/ 8607 w 13405"/>
                <a:gd name="connsiteY1" fmla="*/ 16834 h 17175"/>
                <a:gd name="connsiteX2" fmla="*/ 12856 w 13405"/>
                <a:gd name="connsiteY2" fmla="*/ 16998 h 17175"/>
                <a:gd name="connsiteX3" fmla="*/ 9669 w 13405"/>
                <a:gd name="connsiteY3" fmla="*/ 369 h 17175"/>
                <a:gd name="connsiteX4" fmla="*/ 7013 w 13405"/>
                <a:gd name="connsiteY4" fmla="*/ -162 h 17175"/>
                <a:gd name="connsiteX5" fmla="*/ 149 w 13405"/>
                <a:gd name="connsiteY5" fmla="*/ 7642 h 17175"/>
                <a:gd name="connsiteX6" fmla="*/ -96 w 13405"/>
                <a:gd name="connsiteY6" fmla="*/ 15200 h 17175"/>
                <a:gd name="connsiteX7" fmla="*/ -177 w 13405"/>
                <a:gd name="connsiteY7" fmla="*/ 16508 h 1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5" h="17175">
                  <a:moveTo>
                    <a:pt x="-177" y="16508"/>
                  </a:moveTo>
                  <a:lnTo>
                    <a:pt x="8607" y="16834"/>
                  </a:lnTo>
                  <a:lnTo>
                    <a:pt x="12856" y="16998"/>
                  </a:lnTo>
                  <a:cubicBezTo>
                    <a:pt x="12774" y="12340"/>
                    <a:pt x="14940" y="2739"/>
                    <a:pt x="9669" y="369"/>
                  </a:cubicBezTo>
                  <a:cubicBezTo>
                    <a:pt x="8831" y="8"/>
                    <a:pt x="7926" y="-172"/>
                    <a:pt x="7013" y="-162"/>
                  </a:cubicBezTo>
                  <a:cubicBezTo>
                    <a:pt x="2070" y="-448"/>
                    <a:pt x="599" y="3311"/>
                    <a:pt x="149" y="7642"/>
                  </a:cubicBezTo>
                  <a:cubicBezTo>
                    <a:pt x="-136" y="10256"/>
                    <a:pt x="-14" y="13035"/>
                    <a:pt x="-96" y="15200"/>
                  </a:cubicBezTo>
                  <a:cubicBezTo>
                    <a:pt x="-96" y="15650"/>
                    <a:pt x="-136" y="16099"/>
                    <a:pt x="-177" y="16508"/>
                  </a:cubicBezTo>
                  <a:close/>
                </a:path>
              </a:pathLst>
            </a:custGeom>
            <a:solidFill>
              <a:srgbClr val="2F2E41"/>
            </a:solidFill>
            <a:ln w="4077" cap="flat">
              <a:noFill/>
              <a:prstDash val="solid"/>
              <a:miter/>
            </a:ln>
          </p:spPr>
          <p:txBody>
            <a:bodyPr rtlCol="0" anchor="ctr"/>
            <a:lstStyle/>
            <a:p>
              <a:endParaRPr lang="zh-CN" altLang="en-US"/>
            </a:p>
          </p:txBody>
        </p:sp>
        <p:sp>
          <p:nvSpPr>
            <p:cNvPr id="143" name="任意多边形: 形状 142"/>
            <p:cNvSpPr/>
            <p:nvPr/>
          </p:nvSpPr>
          <p:spPr>
            <a:xfrm>
              <a:off x="4121175" y="3349169"/>
              <a:ext cx="13413" cy="17215"/>
            </a:xfrm>
            <a:custGeom>
              <a:avLst/>
              <a:gdLst>
                <a:gd name="connsiteX0" fmla="*/ -177 w 13413"/>
                <a:gd name="connsiteY0" fmla="*/ 16507 h 17215"/>
                <a:gd name="connsiteX1" fmla="*/ 8648 w 13413"/>
                <a:gd name="connsiteY1" fmla="*/ 16874 h 17215"/>
                <a:gd name="connsiteX2" fmla="*/ 12856 w 13413"/>
                <a:gd name="connsiteY2" fmla="*/ 17038 h 17215"/>
                <a:gd name="connsiteX3" fmla="*/ 7013 w 13413"/>
                <a:gd name="connsiteY3" fmla="*/ -163 h 17215"/>
                <a:gd name="connsiteX4" fmla="*/ -96 w 13413"/>
                <a:gd name="connsiteY4" fmla="*/ 15199 h 17215"/>
                <a:gd name="connsiteX5" fmla="*/ -177 w 13413"/>
                <a:gd name="connsiteY5" fmla="*/ 16507 h 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215">
                  <a:moveTo>
                    <a:pt x="-177" y="16507"/>
                  </a:moveTo>
                  <a:lnTo>
                    <a:pt x="8648" y="16874"/>
                  </a:lnTo>
                  <a:lnTo>
                    <a:pt x="12856" y="17038"/>
                  </a:lnTo>
                  <a:cubicBezTo>
                    <a:pt x="12774" y="11686"/>
                    <a:pt x="15593" y="1"/>
                    <a:pt x="7013" y="-163"/>
                  </a:cubicBezTo>
                  <a:cubicBezTo>
                    <a:pt x="-913" y="-612"/>
                    <a:pt x="109" y="9479"/>
                    <a:pt x="-96" y="15199"/>
                  </a:cubicBezTo>
                  <a:cubicBezTo>
                    <a:pt x="-96" y="15649"/>
                    <a:pt x="-137" y="16098"/>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44" name="任意多边形: 形状 143"/>
            <p:cNvSpPr/>
            <p:nvPr/>
          </p:nvSpPr>
          <p:spPr>
            <a:xfrm>
              <a:off x="4095150" y="3348145"/>
              <a:ext cx="13413" cy="17177"/>
            </a:xfrm>
            <a:custGeom>
              <a:avLst/>
              <a:gdLst>
                <a:gd name="connsiteX0" fmla="*/ -177 w 13413"/>
                <a:gd name="connsiteY0" fmla="*/ 16509 h 17177"/>
                <a:gd name="connsiteX1" fmla="*/ 8607 w 13413"/>
                <a:gd name="connsiteY1" fmla="*/ 16836 h 17177"/>
                <a:gd name="connsiteX2" fmla="*/ 12856 w 13413"/>
                <a:gd name="connsiteY2" fmla="*/ 17000 h 17177"/>
                <a:gd name="connsiteX3" fmla="*/ 7014 w 13413"/>
                <a:gd name="connsiteY3" fmla="*/ -160 h 17177"/>
                <a:gd name="connsiteX4" fmla="*/ -96 w 13413"/>
                <a:gd name="connsiteY4" fmla="*/ 15202 h 17177"/>
                <a:gd name="connsiteX5" fmla="*/ -177 w 13413"/>
                <a:gd name="connsiteY5" fmla="*/ 16509 h 1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177">
                  <a:moveTo>
                    <a:pt x="-177" y="16509"/>
                  </a:moveTo>
                  <a:lnTo>
                    <a:pt x="8607" y="16836"/>
                  </a:lnTo>
                  <a:lnTo>
                    <a:pt x="12856" y="17000"/>
                  </a:lnTo>
                  <a:cubicBezTo>
                    <a:pt x="12774" y="11688"/>
                    <a:pt x="15593" y="3"/>
                    <a:pt x="7014" y="-160"/>
                  </a:cubicBezTo>
                  <a:cubicBezTo>
                    <a:pt x="-913" y="-651"/>
                    <a:pt x="109" y="9441"/>
                    <a:pt x="-96" y="15202"/>
                  </a:cubicBezTo>
                  <a:cubicBezTo>
                    <a:pt x="-96" y="15651"/>
                    <a:pt x="-137" y="16101"/>
                    <a:pt x="-177" y="16509"/>
                  </a:cubicBezTo>
                  <a:close/>
                </a:path>
              </a:pathLst>
            </a:custGeom>
            <a:solidFill>
              <a:srgbClr val="2F2E41"/>
            </a:solidFill>
            <a:ln w="4077" cap="flat">
              <a:noFill/>
              <a:prstDash val="solid"/>
              <a:miter/>
            </a:ln>
          </p:spPr>
          <p:txBody>
            <a:bodyPr rtlCol="0" anchor="ctr"/>
            <a:lstStyle/>
            <a:p>
              <a:endParaRPr lang="zh-CN" altLang="en-US"/>
            </a:p>
          </p:txBody>
        </p:sp>
        <p:sp>
          <p:nvSpPr>
            <p:cNvPr id="145" name="任意多边形: 形状 144"/>
            <p:cNvSpPr/>
            <p:nvPr/>
          </p:nvSpPr>
          <p:spPr>
            <a:xfrm>
              <a:off x="4069124" y="3347086"/>
              <a:ext cx="13413" cy="17215"/>
            </a:xfrm>
            <a:custGeom>
              <a:avLst/>
              <a:gdLst>
                <a:gd name="connsiteX0" fmla="*/ -177 w 13413"/>
                <a:gd name="connsiteY0" fmla="*/ 16507 h 17215"/>
                <a:gd name="connsiteX1" fmla="*/ 8648 w 13413"/>
                <a:gd name="connsiteY1" fmla="*/ 16874 h 17215"/>
                <a:gd name="connsiteX2" fmla="*/ 12856 w 13413"/>
                <a:gd name="connsiteY2" fmla="*/ 17038 h 17215"/>
                <a:gd name="connsiteX3" fmla="*/ 7013 w 13413"/>
                <a:gd name="connsiteY3" fmla="*/ -163 h 17215"/>
                <a:gd name="connsiteX4" fmla="*/ -96 w 13413"/>
                <a:gd name="connsiteY4" fmla="*/ 15199 h 17215"/>
                <a:gd name="connsiteX5" fmla="*/ -177 w 13413"/>
                <a:gd name="connsiteY5" fmla="*/ 16507 h 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215">
                  <a:moveTo>
                    <a:pt x="-177" y="16507"/>
                  </a:moveTo>
                  <a:lnTo>
                    <a:pt x="8648" y="16874"/>
                  </a:lnTo>
                  <a:lnTo>
                    <a:pt x="12856" y="17038"/>
                  </a:lnTo>
                  <a:cubicBezTo>
                    <a:pt x="12774" y="11686"/>
                    <a:pt x="15593" y="41"/>
                    <a:pt x="7013" y="-163"/>
                  </a:cubicBezTo>
                  <a:cubicBezTo>
                    <a:pt x="-913" y="-612"/>
                    <a:pt x="109" y="9479"/>
                    <a:pt x="-96" y="15199"/>
                  </a:cubicBezTo>
                  <a:cubicBezTo>
                    <a:pt x="-95" y="15649"/>
                    <a:pt x="-136" y="16098"/>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46" name="任意多边形: 形状 145"/>
            <p:cNvSpPr/>
            <p:nvPr/>
          </p:nvSpPr>
          <p:spPr>
            <a:xfrm>
              <a:off x="4043098" y="3346055"/>
              <a:ext cx="13404" cy="17184"/>
            </a:xfrm>
            <a:custGeom>
              <a:avLst/>
              <a:gdLst>
                <a:gd name="connsiteX0" fmla="*/ -177 w 13404"/>
                <a:gd name="connsiteY0" fmla="*/ 16516 h 17184"/>
                <a:gd name="connsiteX1" fmla="*/ 8607 w 13404"/>
                <a:gd name="connsiteY1" fmla="*/ 16843 h 17184"/>
                <a:gd name="connsiteX2" fmla="*/ 12856 w 13404"/>
                <a:gd name="connsiteY2" fmla="*/ 17007 h 17184"/>
                <a:gd name="connsiteX3" fmla="*/ 8852 w 13404"/>
                <a:gd name="connsiteY3" fmla="*/ 92 h 17184"/>
                <a:gd name="connsiteX4" fmla="*/ 8811 w 13404"/>
                <a:gd name="connsiteY4" fmla="*/ 92 h 17184"/>
                <a:gd name="connsiteX5" fmla="*/ 7013 w 13404"/>
                <a:gd name="connsiteY5" fmla="*/ -153 h 17184"/>
                <a:gd name="connsiteX6" fmla="*/ 4807 w 13404"/>
                <a:gd name="connsiteY6" fmla="*/ 51 h 17184"/>
                <a:gd name="connsiteX7" fmla="*/ 4766 w 13404"/>
                <a:gd name="connsiteY7" fmla="*/ 51 h 17184"/>
                <a:gd name="connsiteX8" fmla="*/ -96 w 13404"/>
                <a:gd name="connsiteY8" fmla="*/ 15209 h 17184"/>
                <a:gd name="connsiteX9" fmla="*/ -177 w 13404"/>
                <a:gd name="connsiteY9" fmla="*/ 16516 h 1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04" h="17184">
                  <a:moveTo>
                    <a:pt x="-177" y="16516"/>
                  </a:moveTo>
                  <a:lnTo>
                    <a:pt x="8607" y="16843"/>
                  </a:lnTo>
                  <a:lnTo>
                    <a:pt x="12856" y="17007"/>
                  </a:lnTo>
                  <a:cubicBezTo>
                    <a:pt x="12774" y="12104"/>
                    <a:pt x="15144" y="1849"/>
                    <a:pt x="8852" y="92"/>
                  </a:cubicBezTo>
                  <a:lnTo>
                    <a:pt x="8811" y="92"/>
                  </a:lnTo>
                  <a:cubicBezTo>
                    <a:pt x="8228" y="-81"/>
                    <a:pt x="7622" y="-164"/>
                    <a:pt x="7013" y="-153"/>
                  </a:cubicBezTo>
                  <a:cubicBezTo>
                    <a:pt x="6272" y="-219"/>
                    <a:pt x="5524" y="-150"/>
                    <a:pt x="4807" y="51"/>
                  </a:cubicBezTo>
                  <a:lnTo>
                    <a:pt x="4766" y="51"/>
                  </a:lnTo>
                  <a:cubicBezTo>
                    <a:pt x="-708" y="1481"/>
                    <a:pt x="68" y="10061"/>
                    <a:pt x="-96" y="15209"/>
                  </a:cubicBezTo>
                  <a:cubicBezTo>
                    <a:pt x="-95" y="15658"/>
                    <a:pt x="-136" y="16108"/>
                    <a:pt x="-177" y="16516"/>
                  </a:cubicBezTo>
                  <a:close/>
                </a:path>
              </a:pathLst>
            </a:custGeom>
            <a:solidFill>
              <a:srgbClr val="2F2E41"/>
            </a:solidFill>
            <a:ln w="4077" cap="flat">
              <a:noFill/>
              <a:prstDash val="solid"/>
              <a:miter/>
            </a:ln>
          </p:spPr>
          <p:txBody>
            <a:bodyPr rtlCol="0" anchor="ctr"/>
            <a:lstStyle/>
            <a:p>
              <a:endParaRPr lang="zh-CN" altLang="en-US"/>
            </a:p>
          </p:txBody>
        </p:sp>
        <p:sp>
          <p:nvSpPr>
            <p:cNvPr id="147" name="任意多边形: 形状 146"/>
            <p:cNvSpPr/>
            <p:nvPr/>
          </p:nvSpPr>
          <p:spPr>
            <a:xfrm>
              <a:off x="4195698" y="3343285"/>
              <a:ext cx="13365" cy="17216"/>
            </a:xfrm>
            <a:custGeom>
              <a:avLst/>
              <a:gdLst>
                <a:gd name="connsiteX0" fmla="*/ -177 w 13365"/>
                <a:gd name="connsiteY0" fmla="*/ 16508 h 17216"/>
                <a:gd name="connsiteX1" fmla="*/ 12856 w 13365"/>
                <a:gd name="connsiteY1" fmla="*/ 17039 h 17216"/>
                <a:gd name="connsiteX2" fmla="*/ 12897 w 13365"/>
                <a:gd name="connsiteY2" fmla="*/ 15404 h 17216"/>
                <a:gd name="connsiteX3" fmla="*/ 13060 w 13365"/>
                <a:gd name="connsiteY3" fmla="*/ 6048 h 17216"/>
                <a:gd name="connsiteX4" fmla="*/ 7013 w 13365"/>
                <a:gd name="connsiteY4" fmla="*/ -162 h 17216"/>
                <a:gd name="connsiteX5" fmla="*/ 476 w 13365"/>
                <a:gd name="connsiteY5" fmla="*/ 5762 h 17216"/>
                <a:gd name="connsiteX6" fmla="*/ 149 w 13365"/>
                <a:gd name="connsiteY6" fmla="*/ 7560 h 17216"/>
                <a:gd name="connsiteX7" fmla="*/ 149 w 13365"/>
                <a:gd name="connsiteY7" fmla="*/ 7601 h 17216"/>
                <a:gd name="connsiteX8" fmla="*/ -177 w 13365"/>
                <a:gd name="connsiteY8" fmla="*/ 16508 h 1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5" h="17216">
                  <a:moveTo>
                    <a:pt x="-177" y="16508"/>
                  </a:moveTo>
                  <a:lnTo>
                    <a:pt x="12856" y="17039"/>
                  </a:lnTo>
                  <a:cubicBezTo>
                    <a:pt x="12856" y="16548"/>
                    <a:pt x="12856" y="16017"/>
                    <a:pt x="12897" y="15404"/>
                  </a:cubicBezTo>
                  <a:cubicBezTo>
                    <a:pt x="13219" y="12296"/>
                    <a:pt x="13274" y="9166"/>
                    <a:pt x="13060" y="6048"/>
                  </a:cubicBezTo>
                  <a:cubicBezTo>
                    <a:pt x="12611" y="2616"/>
                    <a:pt x="11140" y="-80"/>
                    <a:pt x="7013" y="-162"/>
                  </a:cubicBezTo>
                  <a:cubicBezTo>
                    <a:pt x="2805" y="-407"/>
                    <a:pt x="1130" y="2289"/>
                    <a:pt x="476" y="5762"/>
                  </a:cubicBezTo>
                  <a:cubicBezTo>
                    <a:pt x="325" y="6353"/>
                    <a:pt x="215" y="6954"/>
                    <a:pt x="149" y="7560"/>
                  </a:cubicBezTo>
                  <a:lnTo>
                    <a:pt x="149" y="7601"/>
                  </a:lnTo>
                  <a:cubicBezTo>
                    <a:pt x="-177" y="10788"/>
                    <a:pt x="27" y="14220"/>
                    <a:pt x="-177" y="16508"/>
                  </a:cubicBezTo>
                  <a:close/>
                </a:path>
              </a:pathLst>
            </a:custGeom>
            <a:solidFill>
              <a:srgbClr val="2F2E41"/>
            </a:solidFill>
            <a:ln w="4077" cap="flat">
              <a:noFill/>
              <a:prstDash val="solid"/>
              <a:miter/>
            </a:ln>
          </p:spPr>
          <p:txBody>
            <a:bodyPr rtlCol="0" anchor="ctr"/>
            <a:lstStyle/>
            <a:p>
              <a:endParaRPr lang="zh-CN" altLang="en-US"/>
            </a:p>
          </p:txBody>
        </p:sp>
        <p:sp>
          <p:nvSpPr>
            <p:cNvPr id="148" name="任意多边形: 形状 147"/>
            <p:cNvSpPr/>
            <p:nvPr/>
          </p:nvSpPr>
          <p:spPr>
            <a:xfrm>
              <a:off x="4169672" y="3342260"/>
              <a:ext cx="13327" cy="17179"/>
            </a:xfrm>
            <a:custGeom>
              <a:avLst/>
              <a:gdLst>
                <a:gd name="connsiteX0" fmla="*/ -177 w 13327"/>
                <a:gd name="connsiteY0" fmla="*/ 16470 h 17179"/>
                <a:gd name="connsiteX1" fmla="*/ 12856 w 13327"/>
                <a:gd name="connsiteY1" fmla="*/ 17002 h 17179"/>
                <a:gd name="connsiteX2" fmla="*/ 13101 w 13327"/>
                <a:gd name="connsiteY2" fmla="*/ 6460 h 17179"/>
                <a:gd name="connsiteX3" fmla="*/ 7014 w 13327"/>
                <a:gd name="connsiteY3" fmla="*/ -158 h 17179"/>
                <a:gd name="connsiteX4" fmla="*/ 354 w 13327"/>
                <a:gd name="connsiteY4" fmla="*/ 6134 h 17179"/>
                <a:gd name="connsiteX5" fmla="*/ -177 w 13327"/>
                <a:gd name="connsiteY5" fmla="*/ 16470 h 1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 h="17179">
                  <a:moveTo>
                    <a:pt x="-177" y="16470"/>
                  </a:moveTo>
                  <a:lnTo>
                    <a:pt x="12856" y="17002"/>
                  </a:lnTo>
                  <a:cubicBezTo>
                    <a:pt x="13133" y="13495"/>
                    <a:pt x="13214" y="9976"/>
                    <a:pt x="13101" y="6460"/>
                  </a:cubicBezTo>
                  <a:cubicBezTo>
                    <a:pt x="12733" y="2865"/>
                    <a:pt x="11304" y="-77"/>
                    <a:pt x="7014" y="-158"/>
                  </a:cubicBezTo>
                  <a:cubicBezTo>
                    <a:pt x="2682" y="-444"/>
                    <a:pt x="1008" y="2497"/>
                    <a:pt x="354" y="6134"/>
                  </a:cubicBezTo>
                  <a:cubicBezTo>
                    <a:pt x="-259" y="9647"/>
                    <a:pt x="68" y="13856"/>
                    <a:pt x="-177" y="16470"/>
                  </a:cubicBezTo>
                  <a:close/>
                </a:path>
              </a:pathLst>
            </a:custGeom>
            <a:solidFill>
              <a:srgbClr val="2F2E41"/>
            </a:solidFill>
            <a:ln w="4077" cap="flat">
              <a:noFill/>
              <a:prstDash val="solid"/>
              <a:miter/>
            </a:ln>
          </p:spPr>
          <p:txBody>
            <a:bodyPr rtlCol="0" anchor="ctr"/>
            <a:lstStyle/>
            <a:p>
              <a:endParaRPr lang="zh-CN" altLang="en-US"/>
            </a:p>
          </p:txBody>
        </p:sp>
        <p:sp>
          <p:nvSpPr>
            <p:cNvPr id="149" name="任意多边形: 形状 148"/>
            <p:cNvSpPr/>
            <p:nvPr/>
          </p:nvSpPr>
          <p:spPr>
            <a:xfrm>
              <a:off x="4143647" y="3341203"/>
              <a:ext cx="13415" cy="17214"/>
            </a:xfrm>
            <a:custGeom>
              <a:avLst/>
              <a:gdLst>
                <a:gd name="connsiteX0" fmla="*/ -177 w 13415"/>
                <a:gd name="connsiteY0" fmla="*/ 16506 h 17214"/>
                <a:gd name="connsiteX1" fmla="*/ 3704 w 13415"/>
                <a:gd name="connsiteY1" fmla="*/ 16669 h 17214"/>
                <a:gd name="connsiteX2" fmla="*/ 12856 w 13415"/>
                <a:gd name="connsiteY2" fmla="*/ 17037 h 17214"/>
                <a:gd name="connsiteX3" fmla="*/ 13224 w 13415"/>
                <a:gd name="connsiteY3" fmla="*/ 9396 h 17214"/>
                <a:gd name="connsiteX4" fmla="*/ 13142 w 13415"/>
                <a:gd name="connsiteY4" fmla="*/ 6863 h 17214"/>
                <a:gd name="connsiteX5" fmla="*/ 7013 w 13415"/>
                <a:gd name="connsiteY5" fmla="*/ -164 h 17214"/>
                <a:gd name="connsiteX6" fmla="*/ 313 w 13415"/>
                <a:gd name="connsiteY6" fmla="*/ 6577 h 17214"/>
                <a:gd name="connsiteX7" fmla="*/ -177 w 13415"/>
                <a:gd name="connsiteY7" fmla="*/ 16506 h 1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15" h="17214">
                  <a:moveTo>
                    <a:pt x="-177" y="16506"/>
                  </a:moveTo>
                  <a:lnTo>
                    <a:pt x="3704" y="16669"/>
                  </a:lnTo>
                  <a:lnTo>
                    <a:pt x="12856" y="17037"/>
                  </a:lnTo>
                  <a:cubicBezTo>
                    <a:pt x="12815" y="15076"/>
                    <a:pt x="13183" y="12216"/>
                    <a:pt x="13224" y="9396"/>
                  </a:cubicBezTo>
                  <a:cubicBezTo>
                    <a:pt x="13258" y="8551"/>
                    <a:pt x="13231" y="7704"/>
                    <a:pt x="13142" y="6863"/>
                  </a:cubicBezTo>
                  <a:cubicBezTo>
                    <a:pt x="12815" y="3064"/>
                    <a:pt x="11467" y="-82"/>
                    <a:pt x="7013" y="-164"/>
                  </a:cubicBezTo>
                  <a:cubicBezTo>
                    <a:pt x="2478" y="-409"/>
                    <a:pt x="885" y="2737"/>
                    <a:pt x="313" y="6577"/>
                  </a:cubicBezTo>
                  <a:cubicBezTo>
                    <a:pt x="-259" y="10009"/>
                    <a:pt x="68" y="13972"/>
                    <a:pt x="-177" y="16506"/>
                  </a:cubicBezTo>
                  <a:close/>
                </a:path>
              </a:pathLst>
            </a:custGeom>
            <a:solidFill>
              <a:srgbClr val="2F2E41"/>
            </a:solidFill>
            <a:ln w="4077" cap="flat">
              <a:noFill/>
              <a:prstDash val="solid"/>
              <a:miter/>
            </a:ln>
          </p:spPr>
          <p:txBody>
            <a:bodyPr rtlCol="0" anchor="ctr"/>
            <a:lstStyle/>
            <a:p>
              <a:endParaRPr lang="zh-CN" altLang="en-US"/>
            </a:p>
          </p:txBody>
        </p:sp>
        <p:sp>
          <p:nvSpPr>
            <p:cNvPr id="150" name="任意多边形: 形状 149"/>
            <p:cNvSpPr/>
            <p:nvPr/>
          </p:nvSpPr>
          <p:spPr>
            <a:xfrm>
              <a:off x="4195943" y="3366735"/>
              <a:ext cx="13430" cy="17177"/>
            </a:xfrm>
            <a:custGeom>
              <a:avLst/>
              <a:gdLst>
                <a:gd name="connsiteX0" fmla="*/ -177 w 13430"/>
                <a:gd name="connsiteY0" fmla="*/ 16509 h 17177"/>
                <a:gd name="connsiteX1" fmla="*/ 12856 w 13430"/>
                <a:gd name="connsiteY1" fmla="*/ 17000 h 17177"/>
                <a:gd name="connsiteX2" fmla="*/ 7013 w 13430"/>
                <a:gd name="connsiteY2" fmla="*/ -160 h 17177"/>
                <a:gd name="connsiteX3" fmla="*/ -177 w 13430"/>
                <a:gd name="connsiteY3" fmla="*/ 16509 h 17177"/>
              </a:gdLst>
              <a:ahLst/>
              <a:cxnLst>
                <a:cxn ang="0">
                  <a:pos x="connsiteX0" y="connsiteY0"/>
                </a:cxn>
                <a:cxn ang="0">
                  <a:pos x="connsiteX1" y="connsiteY1"/>
                </a:cxn>
                <a:cxn ang="0">
                  <a:pos x="connsiteX2" y="connsiteY2"/>
                </a:cxn>
                <a:cxn ang="0">
                  <a:pos x="connsiteX3" y="connsiteY3"/>
                </a:cxn>
              </a:cxnLst>
              <a:rect l="l" t="t" r="r" b="b"/>
              <a:pathLst>
                <a:path w="13430" h="17177">
                  <a:moveTo>
                    <a:pt x="-177" y="16509"/>
                  </a:moveTo>
                  <a:lnTo>
                    <a:pt x="12856" y="17000"/>
                  </a:lnTo>
                  <a:cubicBezTo>
                    <a:pt x="12815" y="11688"/>
                    <a:pt x="15593" y="3"/>
                    <a:pt x="7013" y="-160"/>
                  </a:cubicBezTo>
                  <a:cubicBezTo>
                    <a:pt x="-1566" y="-691"/>
                    <a:pt x="313" y="11157"/>
                    <a:pt x="-177" y="16509"/>
                  </a:cubicBezTo>
                  <a:close/>
                </a:path>
              </a:pathLst>
            </a:custGeom>
            <a:solidFill>
              <a:srgbClr val="2F2E41"/>
            </a:solidFill>
            <a:ln w="4077" cap="flat">
              <a:noFill/>
              <a:prstDash val="solid"/>
              <a:miter/>
            </a:ln>
          </p:spPr>
          <p:txBody>
            <a:bodyPr rtlCol="0" anchor="ctr"/>
            <a:lstStyle/>
            <a:p>
              <a:endParaRPr lang="zh-CN" altLang="en-US"/>
            </a:p>
          </p:txBody>
        </p:sp>
        <p:sp>
          <p:nvSpPr>
            <p:cNvPr id="151" name="任意多边形: 形状 150"/>
            <p:cNvSpPr/>
            <p:nvPr/>
          </p:nvSpPr>
          <p:spPr>
            <a:xfrm>
              <a:off x="4169918" y="3365675"/>
              <a:ext cx="13430" cy="17215"/>
            </a:xfrm>
            <a:custGeom>
              <a:avLst/>
              <a:gdLst>
                <a:gd name="connsiteX0" fmla="*/ -177 w 13430"/>
                <a:gd name="connsiteY0" fmla="*/ 16507 h 17215"/>
                <a:gd name="connsiteX1" fmla="*/ 12856 w 13430"/>
                <a:gd name="connsiteY1" fmla="*/ 17038 h 17215"/>
                <a:gd name="connsiteX2" fmla="*/ 7013 w 13430"/>
                <a:gd name="connsiteY2" fmla="*/ -163 h 17215"/>
                <a:gd name="connsiteX3" fmla="*/ -177 w 13430"/>
                <a:gd name="connsiteY3" fmla="*/ 16507 h 17215"/>
              </a:gdLst>
              <a:ahLst/>
              <a:cxnLst>
                <a:cxn ang="0">
                  <a:pos x="connsiteX0" y="connsiteY0"/>
                </a:cxn>
                <a:cxn ang="0">
                  <a:pos x="connsiteX1" y="connsiteY1"/>
                </a:cxn>
                <a:cxn ang="0">
                  <a:pos x="connsiteX2" y="connsiteY2"/>
                </a:cxn>
                <a:cxn ang="0">
                  <a:pos x="connsiteX3" y="connsiteY3"/>
                </a:cxn>
              </a:cxnLst>
              <a:rect l="l" t="t" r="r" b="b"/>
              <a:pathLst>
                <a:path w="13430" h="17215">
                  <a:moveTo>
                    <a:pt x="-177" y="16507"/>
                  </a:moveTo>
                  <a:lnTo>
                    <a:pt x="12856" y="17038"/>
                  </a:lnTo>
                  <a:cubicBezTo>
                    <a:pt x="12815" y="11686"/>
                    <a:pt x="15593" y="1"/>
                    <a:pt x="7013" y="-163"/>
                  </a:cubicBezTo>
                  <a:cubicBezTo>
                    <a:pt x="-1566" y="-653"/>
                    <a:pt x="313" y="11196"/>
                    <a:pt x="-177" y="16507"/>
                  </a:cubicBezTo>
                  <a:close/>
                </a:path>
              </a:pathLst>
            </a:custGeom>
            <a:solidFill>
              <a:srgbClr val="2F2E41"/>
            </a:solidFill>
            <a:ln w="4077" cap="flat">
              <a:noFill/>
              <a:prstDash val="solid"/>
              <a:miter/>
            </a:ln>
          </p:spPr>
          <p:txBody>
            <a:bodyPr rtlCol="0" anchor="ctr"/>
            <a:lstStyle/>
            <a:p>
              <a:endParaRPr lang="zh-CN" altLang="en-US"/>
            </a:p>
          </p:txBody>
        </p:sp>
        <p:sp>
          <p:nvSpPr>
            <p:cNvPr id="152" name="任意多边形: 形状 151"/>
            <p:cNvSpPr/>
            <p:nvPr/>
          </p:nvSpPr>
          <p:spPr>
            <a:xfrm>
              <a:off x="4143892" y="3364637"/>
              <a:ext cx="13430" cy="17191"/>
            </a:xfrm>
            <a:custGeom>
              <a:avLst/>
              <a:gdLst>
                <a:gd name="connsiteX0" fmla="*/ -177 w 13430"/>
                <a:gd name="connsiteY0" fmla="*/ 16524 h 17191"/>
                <a:gd name="connsiteX1" fmla="*/ 12856 w 13430"/>
                <a:gd name="connsiteY1" fmla="*/ 17014 h 17191"/>
                <a:gd name="connsiteX2" fmla="*/ 11916 w 13430"/>
                <a:gd name="connsiteY2" fmla="*/ 2428 h 17191"/>
                <a:gd name="connsiteX3" fmla="*/ 7013 w 13430"/>
                <a:gd name="connsiteY3" fmla="*/ -146 h 17191"/>
                <a:gd name="connsiteX4" fmla="*/ 3214 w 13430"/>
                <a:gd name="connsiteY4" fmla="*/ 794 h 17191"/>
                <a:gd name="connsiteX5" fmla="*/ -177 w 13430"/>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 h="17191">
                  <a:moveTo>
                    <a:pt x="-177" y="16524"/>
                  </a:moveTo>
                  <a:lnTo>
                    <a:pt x="12856" y="17014"/>
                  </a:lnTo>
                  <a:cubicBezTo>
                    <a:pt x="12815" y="13215"/>
                    <a:pt x="14245" y="6187"/>
                    <a:pt x="11916" y="2428"/>
                  </a:cubicBezTo>
                  <a:cubicBezTo>
                    <a:pt x="10881" y="733"/>
                    <a:pt x="8997" y="-257"/>
                    <a:pt x="7013" y="-146"/>
                  </a:cubicBezTo>
                  <a:cubicBezTo>
                    <a:pt x="5676" y="-287"/>
                    <a:pt x="4331" y="46"/>
                    <a:pt x="3214" y="794"/>
                  </a:cubicBezTo>
                  <a:cubicBezTo>
                    <a:pt x="-953" y="3531"/>
                    <a:pt x="231"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3" name="任意多边形: 形状 152"/>
            <p:cNvSpPr/>
            <p:nvPr/>
          </p:nvSpPr>
          <p:spPr>
            <a:xfrm>
              <a:off x="4117866" y="3363572"/>
              <a:ext cx="13420" cy="17234"/>
            </a:xfrm>
            <a:custGeom>
              <a:avLst/>
              <a:gdLst>
                <a:gd name="connsiteX0" fmla="*/ -177 w 13420"/>
                <a:gd name="connsiteY0" fmla="*/ 16526 h 17234"/>
                <a:gd name="connsiteX1" fmla="*/ 12856 w 13420"/>
                <a:gd name="connsiteY1" fmla="*/ 17057 h 17234"/>
                <a:gd name="connsiteX2" fmla="*/ 11957 w 13420"/>
                <a:gd name="connsiteY2" fmla="*/ 2471 h 17234"/>
                <a:gd name="connsiteX3" fmla="*/ 7013 w 13420"/>
                <a:gd name="connsiteY3" fmla="*/ -144 h 17234"/>
                <a:gd name="connsiteX4" fmla="*/ 3214 w 13420"/>
                <a:gd name="connsiteY4" fmla="*/ 796 h 17234"/>
                <a:gd name="connsiteX5" fmla="*/ -177 w 13420"/>
                <a:gd name="connsiteY5" fmla="*/ 16526 h 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17234">
                  <a:moveTo>
                    <a:pt x="-177" y="16526"/>
                  </a:moveTo>
                  <a:lnTo>
                    <a:pt x="12856" y="17057"/>
                  </a:lnTo>
                  <a:cubicBezTo>
                    <a:pt x="12815" y="13257"/>
                    <a:pt x="14204" y="6271"/>
                    <a:pt x="11957" y="2471"/>
                  </a:cubicBezTo>
                  <a:cubicBezTo>
                    <a:pt x="10923" y="749"/>
                    <a:pt x="9019" y="-258"/>
                    <a:pt x="7013" y="-144"/>
                  </a:cubicBezTo>
                  <a:cubicBezTo>
                    <a:pt x="5676" y="-291"/>
                    <a:pt x="4329" y="42"/>
                    <a:pt x="3214" y="796"/>
                  </a:cubicBezTo>
                  <a:cubicBezTo>
                    <a:pt x="-953" y="3615"/>
                    <a:pt x="231" y="12236"/>
                    <a:pt x="-177" y="16526"/>
                  </a:cubicBezTo>
                  <a:close/>
                </a:path>
              </a:pathLst>
            </a:custGeom>
            <a:solidFill>
              <a:srgbClr val="2F2E41"/>
            </a:solidFill>
            <a:ln w="4077" cap="flat">
              <a:noFill/>
              <a:prstDash val="solid"/>
              <a:miter/>
            </a:ln>
          </p:spPr>
          <p:txBody>
            <a:bodyPr rtlCol="0" anchor="ctr"/>
            <a:lstStyle/>
            <a:p>
              <a:endParaRPr lang="zh-CN" altLang="en-US"/>
            </a:p>
          </p:txBody>
        </p:sp>
        <p:sp>
          <p:nvSpPr>
            <p:cNvPr id="154" name="任意多边形: 形状 153"/>
            <p:cNvSpPr/>
            <p:nvPr/>
          </p:nvSpPr>
          <p:spPr>
            <a:xfrm>
              <a:off x="4091840" y="3362553"/>
              <a:ext cx="13430" cy="17191"/>
            </a:xfrm>
            <a:custGeom>
              <a:avLst/>
              <a:gdLst>
                <a:gd name="connsiteX0" fmla="*/ -177 w 13430"/>
                <a:gd name="connsiteY0" fmla="*/ 16524 h 17191"/>
                <a:gd name="connsiteX1" fmla="*/ 12856 w 13430"/>
                <a:gd name="connsiteY1" fmla="*/ 17014 h 17191"/>
                <a:gd name="connsiteX2" fmla="*/ 11916 w 13430"/>
                <a:gd name="connsiteY2" fmla="*/ 2428 h 17191"/>
                <a:gd name="connsiteX3" fmla="*/ 7013 w 13430"/>
                <a:gd name="connsiteY3" fmla="*/ -146 h 17191"/>
                <a:gd name="connsiteX4" fmla="*/ 3214 w 13430"/>
                <a:gd name="connsiteY4" fmla="*/ 794 h 17191"/>
                <a:gd name="connsiteX5" fmla="*/ -177 w 13430"/>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 h="17191">
                  <a:moveTo>
                    <a:pt x="-177" y="16524"/>
                  </a:moveTo>
                  <a:lnTo>
                    <a:pt x="12856" y="17014"/>
                  </a:lnTo>
                  <a:cubicBezTo>
                    <a:pt x="12815" y="13214"/>
                    <a:pt x="14245" y="6187"/>
                    <a:pt x="11916" y="2428"/>
                  </a:cubicBezTo>
                  <a:cubicBezTo>
                    <a:pt x="10881" y="732"/>
                    <a:pt x="8997" y="-257"/>
                    <a:pt x="7013" y="-146"/>
                  </a:cubicBezTo>
                  <a:cubicBezTo>
                    <a:pt x="5676" y="-287"/>
                    <a:pt x="4331" y="45"/>
                    <a:pt x="3214" y="794"/>
                  </a:cubicBezTo>
                  <a:cubicBezTo>
                    <a:pt x="-953" y="3531"/>
                    <a:pt x="232"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5" name="任意多边形: 形状 154"/>
            <p:cNvSpPr/>
            <p:nvPr/>
          </p:nvSpPr>
          <p:spPr>
            <a:xfrm>
              <a:off x="4065814" y="3361489"/>
              <a:ext cx="13420" cy="17234"/>
            </a:xfrm>
            <a:custGeom>
              <a:avLst/>
              <a:gdLst>
                <a:gd name="connsiteX0" fmla="*/ -177 w 13420"/>
                <a:gd name="connsiteY0" fmla="*/ 16526 h 17234"/>
                <a:gd name="connsiteX1" fmla="*/ 12856 w 13420"/>
                <a:gd name="connsiteY1" fmla="*/ 17057 h 17234"/>
                <a:gd name="connsiteX2" fmla="*/ 11957 w 13420"/>
                <a:gd name="connsiteY2" fmla="*/ 2471 h 17234"/>
                <a:gd name="connsiteX3" fmla="*/ 7013 w 13420"/>
                <a:gd name="connsiteY3" fmla="*/ -144 h 17234"/>
                <a:gd name="connsiteX4" fmla="*/ 3214 w 13420"/>
                <a:gd name="connsiteY4" fmla="*/ 796 h 17234"/>
                <a:gd name="connsiteX5" fmla="*/ -177 w 13420"/>
                <a:gd name="connsiteY5" fmla="*/ 16526 h 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17234">
                  <a:moveTo>
                    <a:pt x="-177" y="16526"/>
                  </a:moveTo>
                  <a:lnTo>
                    <a:pt x="12856" y="17057"/>
                  </a:lnTo>
                  <a:cubicBezTo>
                    <a:pt x="12815" y="13257"/>
                    <a:pt x="14204" y="6271"/>
                    <a:pt x="11957" y="2471"/>
                  </a:cubicBezTo>
                  <a:cubicBezTo>
                    <a:pt x="10930" y="741"/>
                    <a:pt x="9021" y="-268"/>
                    <a:pt x="7013" y="-144"/>
                  </a:cubicBezTo>
                  <a:cubicBezTo>
                    <a:pt x="5676" y="-291"/>
                    <a:pt x="4329" y="42"/>
                    <a:pt x="3214" y="796"/>
                  </a:cubicBezTo>
                  <a:cubicBezTo>
                    <a:pt x="-953" y="3615"/>
                    <a:pt x="232" y="12236"/>
                    <a:pt x="-177" y="16526"/>
                  </a:cubicBezTo>
                  <a:close/>
                </a:path>
              </a:pathLst>
            </a:custGeom>
            <a:solidFill>
              <a:srgbClr val="2F2E41"/>
            </a:solidFill>
            <a:ln w="4077" cap="flat">
              <a:noFill/>
              <a:prstDash val="solid"/>
              <a:miter/>
            </a:ln>
          </p:spPr>
          <p:txBody>
            <a:bodyPr rtlCol="0" anchor="ctr"/>
            <a:lstStyle/>
            <a:p>
              <a:endParaRPr lang="zh-CN" altLang="en-US"/>
            </a:p>
          </p:txBody>
        </p:sp>
        <p:sp>
          <p:nvSpPr>
            <p:cNvPr id="156" name="任意多边形: 形状 155"/>
            <p:cNvSpPr/>
            <p:nvPr/>
          </p:nvSpPr>
          <p:spPr>
            <a:xfrm>
              <a:off x="4039788" y="3360469"/>
              <a:ext cx="13413" cy="17191"/>
            </a:xfrm>
            <a:custGeom>
              <a:avLst/>
              <a:gdLst>
                <a:gd name="connsiteX0" fmla="*/ -177 w 13413"/>
                <a:gd name="connsiteY0" fmla="*/ 16524 h 17191"/>
                <a:gd name="connsiteX1" fmla="*/ 12856 w 13413"/>
                <a:gd name="connsiteY1" fmla="*/ 17014 h 17191"/>
                <a:gd name="connsiteX2" fmla="*/ 11916 w 13413"/>
                <a:gd name="connsiteY2" fmla="*/ 2428 h 17191"/>
                <a:gd name="connsiteX3" fmla="*/ 7013 w 13413"/>
                <a:gd name="connsiteY3" fmla="*/ -146 h 17191"/>
                <a:gd name="connsiteX4" fmla="*/ 3214 w 13413"/>
                <a:gd name="connsiteY4" fmla="*/ 794 h 17191"/>
                <a:gd name="connsiteX5" fmla="*/ -177 w 13413"/>
                <a:gd name="connsiteY5" fmla="*/ 16524 h 1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3" h="17191">
                  <a:moveTo>
                    <a:pt x="-177" y="16524"/>
                  </a:moveTo>
                  <a:lnTo>
                    <a:pt x="12856" y="17014"/>
                  </a:lnTo>
                  <a:cubicBezTo>
                    <a:pt x="12815" y="13214"/>
                    <a:pt x="14204" y="6228"/>
                    <a:pt x="11916" y="2428"/>
                  </a:cubicBezTo>
                  <a:cubicBezTo>
                    <a:pt x="10888" y="725"/>
                    <a:pt x="8999" y="-267"/>
                    <a:pt x="7013" y="-146"/>
                  </a:cubicBezTo>
                  <a:cubicBezTo>
                    <a:pt x="5676" y="-287"/>
                    <a:pt x="4331" y="45"/>
                    <a:pt x="3214" y="794"/>
                  </a:cubicBezTo>
                  <a:cubicBezTo>
                    <a:pt x="-953" y="3572"/>
                    <a:pt x="232" y="12193"/>
                    <a:pt x="-177" y="16524"/>
                  </a:cubicBezTo>
                  <a:close/>
                </a:path>
              </a:pathLst>
            </a:custGeom>
            <a:solidFill>
              <a:srgbClr val="2F2E41"/>
            </a:solidFill>
            <a:ln w="4077" cap="flat">
              <a:noFill/>
              <a:prstDash val="solid"/>
              <a:miter/>
            </a:ln>
          </p:spPr>
          <p:txBody>
            <a:bodyPr rtlCol="0" anchor="ctr"/>
            <a:lstStyle/>
            <a:p>
              <a:endParaRPr lang="zh-CN" altLang="en-US"/>
            </a:p>
          </p:txBody>
        </p:sp>
        <p:sp>
          <p:nvSpPr>
            <p:cNvPr id="157" name="任意多边形: 形状 156"/>
            <p:cNvSpPr/>
            <p:nvPr/>
          </p:nvSpPr>
          <p:spPr>
            <a:xfrm>
              <a:off x="4125934" y="3008067"/>
              <a:ext cx="197939" cy="379499"/>
            </a:xfrm>
            <a:custGeom>
              <a:avLst/>
              <a:gdLst>
                <a:gd name="connsiteX0" fmla="*/ 60869 w 197939"/>
                <a:gd name="connsiteY0" fmla="*/ 331158 h 379499"/>
                <a:gd name="connsiteX1" fmla="*/ 160204 w 197939"/>
                <a:gd name="connsiteY1" fmla="*/ 121070 h 379499"/>
                <a:gd name="connsiteX2" fmla="*/ 197762 w 197939"/>
                <a:gd name="connsiteY2" fmla="*/ 33433 h 379499"/>
                <a:gd name="connsiteX3" fmla="*/ 138733 w 197939"/>
                <a:gd name="connsiteY3" fmla="*/ -178 h 379499"/>
                <a:gd name="connsiteX4" fmla="*/ 97615 w 197939"/>
                <a:gd name="connsiteY4" fmla="*/ 98153 h 379499"/>
                <a:gd name="connsiteX5" fmla="*/ 19962 w 197939"/>
                <a:gd name="connsiteY5" fmla="*/ 316724 h 379499"/>
                <a:gd name="connsiteX6" fmla="*/ 2284 w 197939"/>
                <a:gd name="connsiteY6" fmla="*/ 359183 h 379499"/>
                <a:gd name="connsiteX7" fmla="*/ 44743 w 197939"/>
                <a:gd name="connsiteY7" fmla="*/ 376861 h 379499"/>
                <a:gd name="connsiteX8" fmla="*/ 62420 w 197939"/>
                <a:gd name="connsiteY8" fmla="*/ 334402 h 379499"/>
                <a:gd name="connsiteX9" fmla="*/ 60869 w 197939"/>
                <a:gd name="connsiteY9" fmla="*/ 331158 h 37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939" h="379499">
                  <a:moveTo>
                    <a:pt x="60869" y="331158"/>
                  </a:moveTo>
                  <a:lnTo>
                    <a:pt x="160204" y="121070"/>
                  </a:lnTo>
                  <a:lnTo>
                    <a:pt x="197762" y="33433"/>
                  </a:lnTo>
                  <a:lnTo>
                    <a:pt x="138733" y="-178"/>
                  </a:lnTo>
                  <a:cubicBezTo>
                    <a:pt x="138733" y="-178"/>
                    <a:pt x="118627" y="64863"/>
                    <a:pt x="97615" y="98153"/>
                  </a:cubicBezTo>
                  <a:cubicBezTo>
                    <a:pt x="76880" y="131004"/>
                    <a:pt x="21137" y="311780"/>
                    <a:pt x="19962" y="316724"/>
                  </a:cubicBezTo>
                  <a:cubicBezTo>
                    <a:pt x="3356" y="323568"/>
                    <a:pt x="-4559" y="342577"/>
                    <a:pt x="2284" y="359183"/>
                  </a:cubicBezTo>
                  <a:cubicBezTo>
                    <a:pt x="9128" y="375789"/>
                    <a:pt x="28137" y="383704"/>
                    <a:pt x="44743" y="376861"/>
                  </a:cubicBezTo>
                  <a:cubicBezTo>
                    <a:pt x="61349" y="370017"/>
                    <a:pt x="69264" y="351008"/>
                    <a:pt x="62420" y="334402"/>
                  </a:cubicBezTo>
                  <a:cubicBezTo>
                    <a:pt x="61963" y="333293"/>
                    <a:pt x="61445" y="332210"/>
                    <a:pt x="60869" y="331158"/>
                  </a:cubicBezTo>
                  <a:close/>
                </a:path>
              </a:pathLst>
            </a:custGeom>
            <a:solidFill>
              <a:srgbClr val="A0616A"/>
            </a:solidFill>
            <a:ln w="4077" cap="flat">
              <a:noFill/>
              <a:prstDash val="solid"/>
              <a:miter/>
            </a:ln>
          </p:spPr>
          <p:txBody>
            <a:bodyPr rtlCol="0" anchor="ctr"/>
            <a:lstStyle/>
            <a:p>
              <a:endParaRPr lang="zh-CN" altLang="en-US"/>
            </a:p>
          </p:txBody>
        </p:sp>
        <p:sp>
          <p:nvSpPr>
            <p:cNvPr id="158" name="任意多边形: 形状 157"/>
            <p:cNvSpPr/>
            <p:nvPr/>
          </p:nvSpPr>
          <p:spPr>
            <a:xfrm>
              <a:off x="4185659" y="2860315"/>
              <a:ext cx="247568" cy="329900"/>
            </a:xfrm>
            <a:custGeom>
              <a:avLst/>
              <a:gdLst>
                <a:gd name="connsiteX0" fmla="*/ 539 w 247568"/>
                <a:gd name="connsiteY0" fmla="*/ 284401 h 329900"/>
                <a:gd name="connsiteX1" fmla="*/ 75665 w 247568"/>
                <a:gd name="connsiteY1" fmla="*/ 329723 h 329900"/>
                <a:gd name="connsiteX2" fmla="*/ 92702 w 247568"/>
                <a:gd name="connsiteY2" fmla="*/ 303972 h 329900"/>
                <a:gd name="connsiteX3" fmla="*/ 104049 w 247568"/>
                <a:gd name="connsiteY3" fmla="*/ 298119 h 329900"/>
                <a:gd name="connsiteX4" fmla="*/ 151011 w 247568"/>
                <a:gd name="connsiteY4" fmla="*/ 217479 h 329900"/>
                <a:gd name="connsiteX5" fmla="*/ 192532 w 247568"/>
                <a:gd name="connsiteY5" fmla="*/ 175177 h 329900"/>
                <a:gd name="connsiteX6" fmla="*/ 247392 w 247568"/>
                <a:gd name="connsiteY6" fmla="*/ -178 h 329900"/>
                <a:gd name="connsiteX7" fmla="*/ 176014 w 247568"/>
                <a:gd name="connsiteY7" fmla="*/ 10531 h 329900"/>
                <a:gd name="connsiteX8" fmla="*/ 175921 w 247568"/>
                <a:gd name="connsiteY8" fmla="*/ 10562 h 329900"/>
                <a:gd name="connsiteX9" fmla="*/ 136238 w 247568"/>
                <a:gd name="connsiteY9" fmla="*/ 39990 h 329900"/>
                <a:gd name="connsiteX10" fmla="*/ 24554 w 247568"/>
                <a:gd name="connsiteY10" fmla="*/ 242471 h 329900"/>
                <a:gd name="connsiteX11" fmla="*/ 21284 w 247568"/>
                <a:gd name="connsiteY11" fmla="*/ 244832 h 329900"/>
                <a:gd name="connsiteX12" fmla="*/ 539 w 247568"/>
                <a:gd name="connsiteY12" fmla="*/ 284401 h 32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568" h="329900">
                  <a:moveTo>
                    <a:pt x="539" y="284401"/>
                  </a:moveTo>
                  <a:lnTo>
                    <a:pt x="75665" y="329723"/>
                  </a:lnTo>
                  <a:lnTo>
                    <a:pt x="92702" y="303972"/>
                  </a:lnTo>
                  <a:lnTo>
                    <a:pt x="104049" y="298119"/>
                  </a:lnTo>
                  <a:lnTo>
                    <a:pt x="151011" y="217479"/>
                  </a:lnTo>
                  <a:lnTo>
                    <a:pt x="192532" y="175177"/>
                  </a:lnTo>
                  <a:lnTo>
                    <a:pt x="247392" y="-178"/>
                  </a:lnTo>
                  <a:lnTo>
                    <a:pt x="176014" y="10531"/>
                  </a:lnTo>
                  <a:lnTo>
                    <a:pt x="175921" y="10562"/>
                  </a:lnTo>
                  <a:cubicBezTo>
                    <a:pt x="163205" y="17306"/>
                    <a:pt x="151831" y="29363"/>
                    <a:pt x="136238" y="39990"/>
                  </a:cubicBezTo>
                  <a:cubicBezTo>
                    <a:pt x="87103" y="73474"/>
                    <a:pt x="44737" y="181975"/>
                    <a:pt x="24554" y="242471"/>
                  </a:cubicBezTo>
                  <a:cubicBezTo>
                    <a:pt x="24222" y="243463"/>
                    <a:pt x="22862" y="244156"/>
                    <a:pt x="21284" y="244832"/>
                  </a:cubicBezTo>
                  <a:cubicBezTo>
                    <a:pt x="5855" y="251427"/>
                    <a:pt x="-2813" y="267959"/>
                    <a:pt x="539" y="284401"/>
                  </a:cubicBezTo>
                  <a:close/>
                </a:path>
              </a:pathLst>
            </a:custGeom>
            <a:solidFill>
              <a:srgbClr val="9ABEAF"/>
            </a:solidFill>
            <a:ln w="4077" cap="flat">
              <a:noFill/>
              <a:prstDash val="solid"/>
              <a:miter/>
            </a:ln>
          </p:spPr>
          <p:txBody>
            <a:bodyPr rtlCol="0" anchor="ctr"/>
            <a:lstStyle/>
            <a:p>
              <a:endParaRPr lang="zh-CN" altLang="en-US"/>
            </a:p>
          </p:txBody>
        </p:sp>
      </p:grpSp>
      <p:sp>
        <p:nvSpPr>
          <p:cNvPr id="7" name="文本框 6"/>
          <p:cNvSpPr txBox="1"/>
          <p:nvPr>
            <p:custDataLst>
              <p:tags r:id="rId1"/>
            </p:custDataLst>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8" name="文本框 7"/>
          <p:cNvSpPr txBox="1"/>
          <p:nvPr/>
        </p:nvSpPr>
        <p:spPr>
          <a:xfrm>
            <a:off x="7063105" y="8887460"/>
            <a:ext cx="4064000" cy="368300"/>
          </a:xfrm>
          <a:prstGeom prst="rect">
            <a:avLst/>
          </a:prstGeom>
          <a:noFill/>
        </p:spPr>
        <p:txBody>
          <a:bodyPr wrap="square" rtlCol="0">
            <a:spAutoFit/>
          </a:bodyPr>
          <a:p>
            <a:endParaRPr lang="zh-CN" altLang="en-US"/>
          </a:p>
        </p:txBody>
      </p:sp>
      <p:sp>
        <p:nvSpPr>
          <p:cNvPr id="9" name="文本框 8"/>
          <p:cNvSpPr txBox="1"/>
          <p:nvPr/>
        </p:nvSpPr>
        <p:spPr>
          <a:xfrm>
            <a:off x="7063105" y="10828655"/>
            <a:ext cx="4064000" cy="368300"/>
          </a:xfrm>
          <a:prstGeom prst="rect">
            <a:avLst/>
          </a:prstGeom>
          <a:noFill/>
        </p:spPr>
        <p:txBody>
          <a:bodyPr wrap="square" rtlCol="0">
            <a:spAutoFit/>
          </a:bodyPr>
          <a:p>
            <a:endParaRPr lang="zh-CN" altLang="en-US"/>
          </a:p>
        </p:txBody>
      </p:sp>
      <p:sp>
        <p:nvSpPr>
          <p:cNvPr id="10" name="文本框 9"/>
          <p:cNvSpPr txBox="1"/>
          <p:nvPr/>
        </p:nvSpPr>
        <p:spPr>
          <a:xfrm>
            <a:off x="7063105" y="12769850"/>
            <a:ext cx="4064000" cy="368300"/>
          </a:xfrm>
          <a:prstGeom prst="rect">
            <a:avLst/>
          </a:prstGeom>
          <a:noFill/>
        </p:spPr>
        <p:txBody>
          <a:bodyPr wrap="square" rtlCol="0">
            <a:spAutoFit/>
          </a:bodyPr>
          <a:p>
            <a:endParaRPr lang="zh-CN" altLang="en-US"/>
          </a:p>
        </p:txBody>
      </p:sp>
      <p:sp>
        <p:nvSpPr>
          <p:cNvPr id="33" name="文本框 32"/>
          <p:cNvSpPr txBox="1"/>
          <p:nvPr>
            <p:custDataLst>
              <p:tags r:id="rId2"/>
            </p:custDataLst>
          </p:nvPr>
        </p:nvSpPr>
        <p:spPr>
          <a:xfrm>
            <a:off x="3038475" y="461645"/>
            <a:ext cx="5008245"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组员成长</a:t>
            </a:r>
            <a:r>
              <a:rPr lang="en-US" altLang="zh-CN"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邹</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奕</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11" name="文本框 10"/>
          <p:cNvSpPr txBox="1"/>
          <p:nvPr>
            <p:custDataLst>
              <p:tags r:id="rId3"/>
            </p:custDataLst>
          </p:nvPr>
        </p:nvSpPr>
        <p:spPr>
          <a:xfrm>
            <a:off x="2268469" y="1931212"/>
            <a:ext cx="5260303" cy="629920"/>
          </a:xfrm>
          <a:prstGeom prst="rect">
            <a:avLst/>
          </a:prstGeom>
          <a:noFill/>
        </p:spPr>
        <p:txBody>
          <a:bodyPr wrap="square" rtlCol="0">
            <a:spAutoFit/>
          </a:bodyPr>
          <a:p>
            <a:pPr>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主要参与前端页面的设计和完善。</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任务已全部完成。</a:t>
            </a:r>
            <a:endParaRPr lang="zh-CN" altLang="en-US" sz="1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pic>
        <p:nvPicPr>
          <p:cNvPr id="37" name="图片 36"/>
          <p:cNvPicPr>
            <a:picLocks noChangeAspect="1"/>
          </p:cNvPicPr>
          <p:nvPr>
            <p:custDataLst>
              <p:tags r:id="rId4"/>
            </p:custDataLst>
          </p:nvPr>
        </p:nvPicPr>
        <p:blipFill>
          <a:blip r:embed="rId5"/>
          <a:stretch>
            <a:fillRect/>
          </a:stretch>
        </p:blipFill>
        <p:spPr>
          <a:xfrm>
            <a:off x="5944235" y="1308100"/>
            <a:ext cx="5182870" cy="26943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62100"/>
            <a:ext cx="12192000" cy="2870200"/>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8" name="矩形 7"/>
          <p:cNvSpPr/>
          <p:nvPr/>
        </p:nvSpPr>
        <p:spPr>
          <a:xfrm>
            <a:off x="189271" y="171450"/>
            <a:ext cx="11813458" cy="6515100"/>
          </a:xfrm>
          <a:prstGeom prst="rect">
            <a:avLst/>
          </a:prstGeom>
          <a:noFill/>
          <a:ln w="2540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6" name="文本框 5"/>
          <p:cNvSpPr txBox="1"/>
          <p:nvPr/>
        </p:nvSpPr>
        <p:spPr>
          <a:xfrm>
            <a:off x="3078877" y="2336017"/>
            <a:ext cx="6888480" cy="1445260"/>
          </a:xfrm>
          <a:prstGeom prst="rect">
            <a:avLst/>
          </a:prstGeom>
          <a:noFill/>
        </p:spPr>
        <p:txBody>
          <a:bodyPr wrap="none" rtlCol="0">
            <a:spAutoFit/>
          </a:bodyPr>
          <a:lstStyle/>
          <a:p>
            <a:pPr algn="ctr"/>
            <a:r>
              <a:rPr lang="zh-CN" altLang="en-US" sz="48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我们的项目介绍到此结束</a:t>
            </a:r>
            <a:endParaRPr lang="zh-CN" altLang="en-US" sz="48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a:p>
            <a:pPr algn="ctr"/>
            <a:r>
              <a:rPr lang="zh-CN" altLang="en-US" sz="40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感谢</a:t>
            </a:r>
            <a:r>
              <a:rPr lang="zh-CN" altLang="en-US" sz="40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聆听！</a:t>
            </a:r>
            <a:endParaRPr lang="zh-CN" altLang="en-US" sz="40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p:cNvPicPr/>
          <p:nvPr>
            <p:custDataLst>
              <p:tags r:id="rId1"/>
            </p:custDataLst>
          </p:nvPr>
        </p:nvPicPr>
        <p:blipFill>
          <a:blip r:embed="rId2"/>
          <a:stretch>
            <a:fillRect/>
          </a:stretch>
        </p:blipFill>
        <p:spPr>
          <a:xfrm rot="540000">
            <a:off x="2356485" y="1252855"/>
            <a:ext cx="4504690" cy="2852420"/>
          </a:xfrm>
          <a:prstGeom prst="rect">
            <a:avLst/>
          </a:prstGeom>
          <a:noFill/>
          <a:ln w="9525">
            <a:noFill/>
          </a:ln>
        </p:spPr>
      </p:pic>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1219200"/>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项目背景</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117524" y="3120477"/>
            <a:ext cx="1554480" cy="36830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rPr>
              <a:t>页面功能展示</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298499" y="2280048"/>
            <a:ext cx="1097280" cy="36830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rPr>
              <a:t>迭代过程</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085" y="334713"/>
            <a:ext cx="1980029" cy="583565"/>
          </a:xfrm>
          <a:prstGeom prst="rect">
            <a:avLst/>
          </a:prstGeom>
          <a:noFill/>
          <a:ln>
            <a:noFill/>
          </a:ln>
        </p:spPr>
        <p:txBody>
          <a:bodyPr wrap="square" rtlCol="0">
            <a:spAutoFit/>
          </a:bodyPr>
          <a:lstStyle/>
          <a:p>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项目背景</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grpSp>
        <p:nvGrpSpPr>
          <p:cNvPr id="39" name="组合 38"/>
          <p:cNvGrpSpPr/>
          <p:nvPr/>
        </p:nvGrpSpPr>
        <p:grpSpPr>
          <a:xfrm>
            <a:off x="347756" y="76916"/>
            <a:ext cx="1048288" cy="1048288"/>
            <a:chOff x="462056" y="98688"/>
            <a:chExt cx="1048288" cy="1048288"/>
          </a:xfrm>
        </p:grpSpPr>
        <p:sp>
          <p:nvSpPr>
            <p:cNvPr id="35" name="椭圆 34"/>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36" name="椭圆 35"/>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37" name="椭圆 36"/>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思源黑体 CN Medium" panose="020B0600000000000000" pitchFamily="34" charset="-122"/>
                  <a:ea typeface="思源黑体 CN Medium" panose="020B0600000000000000" pitchFamily="34" charset="-122"/>
                  <a:cs typeface="思源黑体 CN Medium" panose="020B0600000000000000" pitchFamily="34" charset="-122"/>
                </a:rPr>
                <a:t>Ⅰ</a:t>
              </a:r>
              <a:endParaRPr lang="en-US" altLang="zh-CN" sz="32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sp>
        <p:nvSpPr>
          <p:cNvPr id="23" name="矩形 22"/>
          <p:cNvSpPr/>
          <p:nvPr/>
        </p:nvSpPr>
        <p:spPr>
          <a:xfrm>
            <a:off x="6576695" y="1229360"/>
            <a:ext cx="5615305" cy="5619750"/>
          </a:xfrm>
          <a:prstGeom prst="rect">
            <a:avLst/>
          </a:prstGeom>
          <a:solidFill>
            <a:srgbClr val="49756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5" name="文本框 24"/>
          <p:cNvSpPr txBox="1"/>
          <p:nvPr/>
        </p:nvSpPr>
        <p:spPr>
          <a:xfrm>
            <a:off x="6864985" y="1612900"/>
            <a:ext cx="5082540" cy="5015865"/>
          </a:xfrm>
          <a:prstGeom prst="rect">
            <a:avLst/>
          </a:prstGeom>
          <a:noFill/>
        </p:spPr>
        <p:txBody>
          <a:bodyPr wrap="square" rtlCol="0">
            <a:spAutoFit/>
          </a:bodyPr>
          <a:lstStyle/>
          <a:p>
            <a:pPr indent="457200">
              <a:lnSpc>
                <a:spcPct val="125000"/>
              </a:lnSpc>
              <a:buClr>
                <a:srgbClr val="497568"/>
              </a:buClr>
              <a:buFont typeface="思源黑体 CN Light" panose="020B0300000000000000" pitchFamily="34" charset="-122"/>
              <a:buNone/>
            </a:pPr>
            <a:r>
              <a:rPr lang="zh-CN" altLang="en-US" sz="1600" dirty="0">
                <a:solidFill>
                  <a:srgbClr val="497568"/>
                </a:solidFill>
                <a:latin typeface="方正公文黑体" panose="02000500000000000000" charset="-122"/>
                <a:ea typeface="方正公文黑体" panose="02000500000000000000" charset="-122"/>
                <a:cs typeface="方正公文黑体" panose="02000500000000000000" charset="-122"/>
                <a:sym typeface="+mn-ea"/>
              </a:rPr>
              <a:t>当今社会，个人博客已经成为了人们分享知识、展示才华和记录生活的重要平台之一。</a:t>
            </a:r>
            <a:r>
              <a:rPr lang="zh-CN" altLang="en-US" sz="1600" dirty="0">
                <a:solidFill>
                  <a:srgbClr val="497568"/>
                </a:solidFill>
                <a:latin typeface="方正公文黑体" panose="02000500000000000000" charset="-122"/>
                <a:ea typeface="方正公文黑体" panose="02000500000000000000" charset="-122"/>
                <a:cs typeface="方正公文黑体" panose="02000500000000000000" charset="-122"/>
              </a:rPr>
              <a:t>通过个人博客，用户可以方便地发布和管理自己的文章，根据自己的兴趣和专业领域选择适当的分类和标签，使文章更具可读性和搜索性，吸引更多的读者。</a:t>
            </a:r>
            <a:endParaRPr lang="zh-CN" altLang="en-US" sz="1600" dirty="0">
              <a:solidFill>
                <a:srgbClr val="497568"/>
              </a:solidFill>
              <a:latin typeface="方正公文黑体" panose="02000500000000000000" charset="-122"/>
              <a:ea typeface="方正公文黑体" panose="02000500000000000000" charset="-122"/>
              <a:cs typeface="方正公文黑体" panose="02000500000000000000" charset="-122"/>
            </a:endParaRPr>
          </a:p>
          <a:p>
            <a:pPr indent="457200">
              <a:lnSpc>
                <a:spcPct val="125000"/>
              </a:lnSpc>
              <a:buClr>
                <a:srgbClr val="497568"/>
              </a:buClr>
              <a:buFont typeface="思源黑体 CN Light" panose="020B0300000000000000" pitchFamily="34" charset="-122"/>
              <a:buNone/>
            </a:pPr>
            <a:r>
              <a:rPr lang="zh-CN" altLang="en-US" sz="1600" dirty="0">
                <a:solidFill>
                  <a:srgbClr val="497568"/>
                </a:solidFill>
                <a:latin typeface="方正公文黑体" panose="02000500000000000000" charset="-122"/>
                <a:ea typeface="方正公文黑体" panose="02000500000000000000" charset="-122"/>
                <a:cs typeface="方正公文黑体" panose="02000500000000000000" charset="-122"/>
                <a:sym typeface="+mn-ea"/>
              </a:rPr>
              <a:t>因此，我们决定开发一款基于Spring Boot的个人博客项目。完备的个人博客应满足的需求</a:t>
            </a:r>
            <a:r>
              <a:rPr lang="zh-CN" altLang="en-US" sz="1600" dirty="0">
                <a:solidFill>
                  <a:srgbClr val="497568"/>
                </a:solidFill>
                <a:latin typeface="方正公文黑体" panose="02000500000000000000" charset="-122"/>
                <a:ea typeface="方正公文黑体" panose="02000500000000000000" charset="-122"/>
                <a:cs typeface="方正公文黑体" panose="02000500000000000000" charset="-122"/>
                <a:sym typeface="+mn-ea"/>
              </a:rPr>
              <a:t>除了发布文章，还包括丰富的互动功能，以促进读者和博主之间的交流和互动。读者可以对喜欢的文章进行点赞、收藏和评论，表达对作者的支持和欣赏。博客的设计还应当注重用户体验。通过简洁、直观的界面，用户可以</a:t>
            </a:r>
            <a:r>
              <a:rPr lang="zh-CN" altLang="en-US" sz="1600" dirty="0">
                <a:solidFill>
                  <a:srgbClr val="497568"/>
                </a:solidFill>
                <a:latin typeface="方正公文黑体" panose="02000500000000000000" charset="-122"/>
                <a:ea typeface="方正公文黑体" panose="02000500000000000000" charset="-122"/>
                <a:cs typeface="方正公文黑体" panose="02000500000000000000" charset="-122"/>
                <a:sym typeface="+mn-ea"/>
              </a:rPr>
              <a:t>通过分类、标签或关键词</a:t>
            </a:r>
            <a:r>
              <a:rPr lang="zh-CN" altLang="en-US" sz="1600" dirty="0">
                <a:solidFill>
                  <a:srgbClr val="497568"/>
                </a:solidFill>
                <a:latin typeface="方正公文黑体" panose="02000500000000000000" charset="-122"/>
                <a:ea typeface="方正公文黑体" panose="02000500000000000000" charset="-122"/>
                <a:cs typeface="方正公文黑体" panose="02000500000000000000" charset="-122"/>
                <a:sym typeface="+mn-ea"/>
              </a:rPr>
              <a:t>轻松浏览和搜索感兴趣的文章。另外，应当为博客管理员提供管理权限，使其能够方便快捷地对博客进行管理。为了清晰直观地了解用户构成和文章数据，应设置可视化统计模块。</a:t>
            </a:r>
            <a:endParaRPr lang="zh-CN" altLang="en-US" sz="1600" dirty="0">
              <a:solidFill>
                <a:srgbClr val="497568"/>
              </a:solidFill>
              <a:latin typeface="方正公文黑体" panose="02000500000000000000" charset="-122"/>
              <a:ea typeface="方正公文黑体" panose="02000500000000000000" charset="-122"/>
              <a:cs typeface="方正公文黑体" panose="02000500000000000000" charset="-122"/>
              <a:sym typeface="+mn-ea"/>
            </a:endParaRPr>
          </a:p>
          <a:p>
            <a:pPr indent="457200">
              <a:lnSpc>
                <a:spcPct val="125000"/>
              </a:lnSpc>
              <a:buClr>
                <a:srgbClr val="497568"/>
              </a:buClr>
              <a:buFont typeface="思源黑体 CN Light" panose="020B0300000000000000" pitchFamily="34" charset="-122"/>
              <a:buNone/>
            </a:pPr>
            <a:endParaRPr lang="zh-CN" altLang="en-US" sz="1600" dirty="0">
              <a:solidFill>
                <a:srgbClr val="497568"/>
              </a:solidFill>
              <a:latin typeface="方正公文黑体" panose="02000500000000000000" charset="-122"/>
              <a:ea typeface="方正公文黑体" panose="02000500000000000000" charset="-122"/>
              <a:cs typeface="方正公文黑体" panose="02000500000000000000" charset="-122"/>
              <a:sym typeface="+mn-ea"/>
            </a:endParaRPr>
          </a:p>
        </p:txBody>
      </p:sp>
      <p:sp>
        <p:nvSpPr>
          <p:cNvPr id="26" name="矩形 25"/>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pic>
        <p:nvPicPr>
          <p:cNvPr id="104" name="图片 103"/>
          <p:cNvPicPr/>
          <p:nvPr>
            <p:custDataLst>
              <p:tags r:id="rId3"/>
            </p:custDataLst>
          </p:nvPr>
        </p:nvPicPr>
        <p:blipFill>
          <a:blip r:embed="rId4"/>
          <a:stretch>
            <a:fillRect/>
          </a:stretch>
        </p:blipFill>
        <p:spPr>
          <a:xfrm rot="1020000">
            <a:off x="1979295" y="3876040"/>
            <a:ext cx="4578350" cy="278257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1219200"/>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085" y="334713"/>
            <a:ext cx="2684097" cy="583565"/>
          </a:xfrm>
          <a:prstGeom prst="rect">
            <a:avLst/>
          </a:prstGeom>
          <a:noFill/>
          <a:ln>
            <a:noFill/>
          </a:ln>
        </p:spPr>
        <p:txBody>
          <a:bodyPr wrap="square" rtlCol="0">
            <a:spAutoFit/>
          </a:bodyPr>
          <a:lstStyle/>
          <a:p>
            <a:pPr>
              <a:lnSpc>
                <a:spcPct val="100000"/>
              </a:lnSpc>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项目目标</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86" name="文本框 85"/>
          <p:cNvSpPr txBox="1"/>
          <p:nvPr/>
        </p:nvSpPr>
        <p:spPr>
          <a:xfrm>
            <a:off x="9029700" y="2138045"/>
            <a:ext cx="2557145" cy="4246245"/>
          </a:xfrm>
          <a:prstGeom prst="rect">
            <a:avLst/>
          </a:prstGeom>
          <a:noFill/>
        </p:spPr>
        <p:txBody>
          <a:bodyPr wrap="square" rtlCol="0">
            <a:spAutoFit/>
          </a:bodyPr>
          <a:lstStyle/>
          <a:p>
            <a:pPr>
              <a:lnSpc>
                <a:spcPct val="125000"/>
              </a:lnSpc>
            </a:pP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注册</a:t>
            </a:r>
            <a:r>
              <a:rPr lang="en-US" altLang="zh-CN"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登录</a:t>
            </a:r>
            <a:r>
              <a:rPr lang="en-US" altLang="zh-CN"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注销</a:t>
            </a:r>
            <a:endPar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发布</a:t>
            </a:r>
            <a:r>
              <a:rPr lang="en-US" altLang="zh-CN" sz="2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修改</a:t>
            </a:r>
            <a:r>
              <a:rPr lang="en-US" altLang="zh-CN" sz="2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查看</a:t>
            </a:r>
            <a:endPar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分类</a:t>
            </a:r>
            <a:r>
              <a:rPr lang="en-US" altLang="zh-CN"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标签</a:t>
            </a:r>
            <a:endPar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推荐</a:t>
            </a:r>
            <a:r>
              <a:rPr lang="en-US" altLang="zh-CN"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搜索</a:t>
            </a:r>
            <a:endPar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归档</a:t>
            </a:r>
            <a:r>
              <a:rPr lang="en-US" altLang="zh-CN"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关于我</a:t>
            </a:r>
            <a:endPar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点赞</a:t>
            </a:r>
            <a:r>
              <a:rPr lang="en-US" altLang="zh-CN"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收藏</a:t>
            </a:r>
            <a:r>
              <a:rPr lang="en-US" altLang="zh-CN"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评论</a:t>
            </a:r>
            <a:endPar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消息推送</a:t>
            </a:r>
            <a:endPar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照片墙</a:t>
            </a:r>
            <a:r>
              <a:rPr lang="en-US" altLang="zh-CN"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音乐</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盒</a:t>
            </a:r>
            <a:endPar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可视化统计</a:t>
            </a:r>
            <a:endPar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87" name="文本框 86"/>
          <p:cNvSpPr txBox="1"/>
          <p:nvPr/>
        </p:nvSpPr>
        <p:spPr>
          <a:xfrm>
            <a:off x="9137650" y="1439545"/>
            <a:ext cx="2449195" cy="629920"/>
          </a:xfrm>
          <a:prstGeom prst="rect">
            <a:avLst/>
          </a:prstGeom>
          <a:noFill/>
        </p:spPr>
        <p:txBody>
          <a:bodyPr wrap="square" rtlCol="0">
            <a:spAutoFit/>
          </a:bodyPr>
          <a:lstStyle/>
          <a:p>
            <a:pPr>
              <a:lnSpc>
                <a:spcPct val="125000"/>
              </a:lnSpc>
            </a:pPr>
            <a:r>
              <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目标功能</a:t>
            </a:r>
            <a:endPar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88" name="文本框 87"/>
          <p:cNvSpPr txBox="1"/>
          <p:nvPr/>
        </p:nvSpPr>
        <p:spPr>
          <a:xfrm>
            <a:off x="3055114" y="4958578"/>
            <a:ext cx="3764786" cy="553085"/>
          </a:xfrm>
          <a:prstGeom prst="rect">
            <a:avLst/>
          </a:prstGeom>
          <a:noFill/>
        </p:spPr>
        <p:txBody>
          <a:bodyPr wrap="square" rtlCol="0">
            <a:spAutoFit/>
          </a:bodyPr>
          <a:lstStyle/>
          <a:p>
            <a:pPr>
              <a:lnSpc>
                <a:spcPct val="125000"/>
              </a:lnSpc>
            </a:pPr>
            <a:r>
              <a:rPr lang="en-US" altLang="zh-CN"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Web</a:t>
            </a: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rPr>
              <a:t>端</a:t>
            </a:r>
            <a:endPar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89" name="文本框 88"/>
          <p:cNvSpPr txBox="1"/>
          <p:nvPr/>
        </p:nvSpPr>
        <p:spPr>
          <a:xfrm>
            <a:off x="2674620" y="4328795"/>
            <a:ext cx="2338070" cy="629920"/>
          </a:xfrm>
          <a:prstGeom prst="rect">
            <a:avLst/>
          </a:prstGeom>
          <a:noFill/>
        </p:spPr>
        <p:txBody>
          <a:bodyPr wrap="square" rtlCol="0">
            <a:spAutoFit/>
          </a:bodyPr>
          <a:lstStyle/>
          <a:p>
            <a:pPr>
              <a:lnSpc>
                <a:spcPct val="125000"/>
              </a:lnSpc>
            </a:pPr>
            <a:r>
              <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目标显示端</a:t>
            </a:r>
            <a:endPar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91" name="文本框 90"/>
          <p:cNvSpPr txBox="1"/>
          <p:nvPr/>
        </p:nvSpPr>
        <p:spPr>
          <a:xfrm>
            <a:off x="4320540" y="1439545"/>
            <a:ext cx="1831340" cy="629920"/>
          </a:xfrm>
          <a:prstGeom prst="rect">
            <a:avLst/>
          </a:prstGeom>
          <a:noFill/>
        </p:spPr>
        <p:txBody>
          <a:bodyPr wrap="square" rtlCol="0">
            <a:spAutoFit/>
          </a:bodyPr>
          <a:lstStyle/>
          <a:p>
            <a:pPr>
              <a:lnSpc>
                <a:spcPct val="125000"/>
              </a:lnSpc>
            </a:pPr>
            <a:r>
              <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目标人群</a:t>
            </a:r>
            <a:endPar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6" name="椭圆 25"/>
          <p:cNvSpPr/>
          <p:nvPr/>
        </p:nvSpPr>
        <p:spPr>
          <a:xfrm>
            <a:off x="4925695" y="2598420"/>
            <a:ext cx="86995" cy="86995"/>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 name="椭圆 1"/>
          <p:cNvSpPr/>
          <p:nvPr/>
        </p:nvSpPr>
        <p:spPr>
          <a:xfrm>
            <a:off x="8873490" y="2501265"/>
            <a:ext cx="86995" cy="86995"/>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3" name="椭圆 2"/>
          <p:cNvSpPr/>
          <p:nvPr/>
        </p:nvSpPr>
        <p:spPr>
          <a:xfrm>
            <a:off x="4620260" y="5227955"/>
            <a:ext cx="86995" cy="86995"/>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4" name="任意多边形 13"/>
          <p:cNvSpPr/>
          <p:nvPr/>
        </p:nvSpPr>
        <p:spPr>
          <a:xfrm>
            <a:off x="7672459" y="2546350"/>
            <a:ext cx="1204205" cy="1746885"/>
          </a:xfrm>
          <a:custGeom>
            <a:avLst/>
            <a:gdLst>
              <a:gd name="connisteX0" fmla="*/ 0 w 1135380"/>
              <a:gd name="connsiteY0" fmla="*/ 1746885 h 1746885"/>
              <a:gd name="connisteX1" fmla="*/ 533400 w 1135380"/>
              <a:gd name="connsiteY1" fmla="*/ 1746885 h 1746885"/>
              <a:gd name="connisteX2" fmla="*/ 533400 w 1135380"/>
              <a:gd name="connsiteY2" fmla="*/ 0 h 1746885"/>
              <a:gd name="connisteX3" fmla="*/ 1135380 w 1135380"/>
              <a:gd name="connsiteY3" fmla="*/ 0 h 1746885"/>
              <a:gd name="connsiteX0" fmla="*/ 0 w 1204205"/>
              <a:gd name="connsiteY0-1" fmla="*/ 1746885 h 1746885"/>
              <a:gd name="connsiteX1" fmla="*/ 602225 w 1204205"/>
              <a:gd name="connsiteY1-2" fmla="*/ 1746885 h 1746885"/>
              <a:gd name="connsiteX2" fmla="*/ 602225 w 1204205"/>
              <a:gd name="connsiteY2-3" fmla="*/ 0 h 1746885"/>
              <a:gd name="connsiteX3" fmla="*/ 1204205 w 1204205"/>
              <a:gd name="connsiteY3-4" fmla="*/ 0 h 1746885"/>
            </a:gdLst>
            <a:ahLst/>
            <a:cxnLst>
              <a:cxn ang="0">
                <a:pos x="connsiteX0" y="connsiteY0-1"/>
              </a:cxn>
              <a:cxn ang="0">
                <a:pos x="connsiteX1" y="connsiteY1-2"/>
              </a:cxn>
              <a:cxn ang="0">
                <a:pos x="connsiteX2" y="connsiteY2-3"/>
              </a:cxn>
              <a:cxn ang="0">
                <a:pos x="connsiteX3" y="connsiteY3-4"/>
              </a:cxn>
            </a:cxnLst>
            <a:rect l="l" t="t" r="r" b="b"/>
            <a:pathLst>
              <a:path w="1204205" h="1746885">
                <a:moveTo>
                  <a:pt x="0" y="1746885"/>
                </a:moveTo>
                <a:lnTo>
                  <a:pt x="602225" y="1746885"/>
                </a:lnTo>
                <a:lnTo>
                  <a:pt x="602225" y="0"/>
                </a:lnTo>
                <a:lnTo>
                  <a:pt x="1204205" y="0"/>
                </a:lnTo>
              </a:path>
            </a:pathLst>
          </a:custGeom>
          <a:noFill/>
          <a:ln w="635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5" name="任意多边形 14"/>
          <p:cNvSpPr/>
          <p:nvPr/>
        </p:nvSpPr>
        <p:spPr>
          <a:xfrm>
            <a:off x="4668519" y="3568065"/>
            <a:ext cx="1264061" cy="1706880"/>
          </a:xfrm>
          <a:custGeom>
            <a:avLst/>
            <a:gdLst>
              <a:gd name="connisteX0" fmla="*/ 1352550 w 1352550"/>
              <a:gd name="connsiteY0" fmla="*/ 0 h 1706880"/>
              <a:gd name="connisteX1" fmla="*/ 739140 w 1352550"/>
              <a:gd name="connsiteY1" fmla="*/ 0 h 1706880"/>
              <a:gd name="connisteX2" fmla="*/ 739140 w 1352550"/>
              <a:gd name="connsiteY2" fmla="*/ 1706880 h 1706880"/>
              <a:gd name="connisteX3" fmla="*/ 0 w 1352550"/>
              <a:gd name="connsiteY3" fmla="*/ 1706880 h 1706880"/>
              <a:gd name="connisteX4" fmla="*/ -7620 w 1352550"/>
              <a:gd name="connsiteY4" fmla="*/ 1714500 h 1706880"/>
              <a:gd name="connsiteX0" fmla="*/ 1283725 w 1283725"/>
              <a:gd name="connsiteY0-1" fmla="*/ 9832 h 1706880"/>
              <a:gd name="connsiteX1" fmla="*/ 739140 w 1283725"/>
              <a:gd name="connsiteY1-2" fmla="*/ 0 h 1706880"/>
              <a:gd name="connsiteX2" fmla="*/ 739140 w 1283725"/>
              <a:gd name="connsiteY2-3" fmla="*/ 1706880 h 1706880"/>
              <a:gd name="connsiteX3" fmla="*/ 0 w 1283725"/>
              <a:gd name="connsiteY3-4" fmla="*/ 1706880 h 1706880"/>
              <a:gd name="connsiteX0-5" fmla="*/ 1264061 w 1264061"/>
              <a:gd name="connsiteY0-6" fmla="*/ 0 h 1706880"/>
              <a:gd name="connsiteX1-7" fmla="*/ 739140 w 1264061"/>
              <a:gd name="connsiteY1-8" fmla="*/ 0 h 1706880"/>
              <a:gd name="connsiteX2-9" fmla="*/ 739140 w 1264061"/>
              <a:gd name="connsiteY2-10" fmla="*/ 1706880 h 1706880"/>
              <a:gd name="connsiteX3-11" fmla="*/ 0 w 1264061"/>
              <a:gd name="connsiteY3-12" fmla="*/ 1706880 h 1706880"/>
            </a:gdLst>
            <a:ahLst/>
            <a:cxnLst>
              <a:cxn ang="0">
                <a:pos x="connsiteX0-5" y="connsiteY0-1"/>
              </a:cxn>
              <a:cxn ang="0">
                <a:pos x="connsiteX1-7" y="connsiteY1-2"/>
              </a:cxn>
              <a:cxn ang="0">
                <a:pos x="connsiteX2-9" y="connsiteY2-3"/>
              </a:cxn>
              <a:cxn ang="0">
                <a:pos x="connsiteX3-11" y="connsiteY3-4"/>
              </a:cxn>
            </a:cxnLst>
            <a:rect l="l" t="t" r="r" b="b"/>
            <a:pathLst>
              <a:path w="1264061" h="1706880">
                <a:moveTo>
                  <a:pt x="1264061" y="0"/>
                </a:moveTo>
                <a:lnTo>
                  <a:pt x="739140" y="0"/>
                </a:lnTo>
                <a:lnTo>
                  <a:pt x="739140" y="1706880"/>
                </a:lnTo>
                <a:lnTo>
                  <a:pt x="0" y="1706880"/>
                </a:lnTo>
              </a:path>
            </a:pathLst>
          </a:custGeom>
          <a:noFill/>
          <a:ln w="635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7" name="任意多边形 16"/>
          <p:cNvSpPr/>
          <p:nvPr/>
        </p:nvSpPr>
        <p:spPr>
          <a:xfrm>
            <a:off x="4975225" y="2647315"/>
            <a:ext cx="1036320" cy="1295400"/>
          </a:xfrm>
          <a:custGeom>
            <a:avLst/>
            <a:gdLst>
              <a:gd name="connisteX0" fmla="*/ 0 w 1036320"/>
              <a:gd name="connsiteY0" fmla="*/ 0 h 1295400"/>
              <a:gd name="connisteX1" fmla="*/ 0 w 1036320"/>
              <a:gd name="connsiteY1" fmla="*/ 1295400 h 1295400"/>
              <a:gd name="connisteX2" fmla="*/ 1036320 w 1036320"/>
              <a:gd name="connsiteY2" fmla="*/ 1295400 h 1295400"/>
              <a:gd name="connisteX3" fmla="*/ 1028700 w 1036320"/>
              <a:gd name="connsiteY3" fmla="*/ 1234440 h 1295400"/>
            </a:gdLst>
            <a:ahLst/>
            <a:cxnLst>
              <a:cxn ang="0">
                <a:pos x="connisteX0" y="connsiteY0"/>
              </a:cxn>
              <a:cxn ang="0">
                <a:pos x="connisteX1" y="connsiteY1"/>
              </a:cxn>
              <a:cxn ang="0">
                <a:pos x="connisteX2" y="connsiteY2"/>
              </a:cxn>
              <a:cxn ang="0">
                <a:pos x="connisteX3" y="connsiteY3"/>
              </a:cxn>
            </a:cxnLst>
            <a:rect l="l" t="t" r="r" b="b"/>
            <a:pathLst>
              <a:path w="1036320" h="1295400">
                <a:moveTo>
                  <a:pt x="0" y="0"/>
                </a:moveTo>
                <a:lnTo>
                  <a:pt x="0" y="1295400"/>
                </a:lnTo>
                <a:lnTo>
                  <a:pt x="1036320" y="1295400"/>
                </a:lnTo>
              </a:path>
            </a:pathLst>
          </a:custGeom>
          <a:noFill/>
          <a:ln w="635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34" name="矩形 33"/>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6" name="组合 15"/>
          <p:cNvGrpSpPr/>
          <p:nvPr/>
        </p:nvGrpSpPr>
        <p:grpSpPr>
          <a:xfrm>
            <a:off x="347756" y="76916"/>
            <a:ext cx="1048288" cy="1048288"/>
            <a:chOff x="462056" y="98688"/>
            <a:chExt cx="1048288" cy="1048288"/>
          </a:xfrm>
        </p:grpSpPr>
        <p:sp>
          <p:nvSpPr>
            <p:cNvPr id="18" name="椭圆 17"/>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9" name="椭圆 18"/>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0" name="椭圆 19"/>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Ⅰ</a:t>
              </a:r>
              <a:endParaRPr lang="en-US" altLang="zh-CN" sz="3200"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grpSp>
      <p:grpSp>
        <p:nvGrpSpPr>
          <p:cNvPr id="128" name="组合 127"/>
          <p:cNvGrpSpPr/>
          <p:nvPr/>
        </p:nvGrpSpPr>
        <p:grpSpPr>
          <a:xfrm>
            <a:off x="5591276" y="2979504"/>
            <a:ext cx="2615588" cy="1726663"/>
            <a:chOff x="5222527" y="4371964"/>
            <a:chExt cx="3374205" cy="2227459"/>
          </a:xfrm>
        </p:grpSpPr>
        <p:sp>
          <p:nvSpPr>
            <p:cNvPr id="35" name="任意多边形: 形状 34"/>
            <p:cNvSpPr/>
            <p:nvPr/>
          </p:nvSpPr>
          <p:spPr>
            <a:xfrm>
              <a:off x="7122268" y="4623321"/>
              <a:ext cx="143848" cy="180100"/>
            </a:xfrm>
            <a:custGeom>
              <a:avLst/>
              <a:gdLst>
                <a:gd name="connsiteX0" fmla="*/ 53215 w 143848"/>
                <a:gd name="connsiteY0" fmla="*/ 1427 h 180100"/>
                <a:gd name="connsiteX1" fmla="*/ 82406 w 143848"/>
                <a:gd name="connsiteY1" fmla="*/ 52777 h 180100"/>
                <a:gd name="connsiteX2" fmla="*/ 79834 w 143848"/>
                <a:gd name="connsiteY2" fmla="*/ 59678 h 180100"/>
                <a:gd name="connsiteX3" fmla="*/ 143662 w 143848"/>
                <a:gd name="connsiteY3" fmla="*/ 130641 h 180100"/>
                <a:gd name="connsiteX4" fmla="*/ 109998 w 143848"/>
                <a:gd name="connsiteY4" fmla="*/ 179946 h 180100"/>
                <a:gd name="connsiteX5" fmla="*/ 21269 w 143848"/>
                <a:gd name="connsiteY5" fmla="*/ 78468 h 180100"/>
                <a:gd name="connsiteX6" fmla="*/ 5189 w 143848"/>
                <a:gd name="connsiteY6" fmla="*/ 21298 h 180100"/>
                <a:gd name="connsiteX7" fmla="*/ 53215 w 143848"/>
                <a:gd name="connsiteY7" fmla="*/ 1427 h 18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848" h="180100">
                  <a:moveTo>
                    <a:pt x="53215" y="1427"/>
                  </a:moveTo>
                  <a:cubicBezTo>
                    <a:pt x="75456" y="7546"/>
                    <a:pt x="88525" y="30536"/>
                    <a:pt x="82406" y="52777"/>
                  </a:cubicBezTo>
                  <a:cubicBezTo>
                    <a:pt x="81753" y="55149"/>
                    <a:pt x="80893" y="57458"/>
                    <a:pt x="79834" y="59678"/>
                  </a:cubicBezTo>
                  <a:lnTo>
                    <a:pt x="143662" y="130641"/>
                  </a:lnTo>
                  <a:lnTo>
                    <a:pt x="109998" y="179946"/>
                  </a:lnTo>
                  <a:lnTo>
                    <a:pt x="21269" y="78468"/>
                  </a:lnTo>
                  <a:cubicBezTo>
                    <a:pt x="1041" y="67121"/>
                    <a:pt x="-6158" y="41525"/>
                    <a:pt x="5189" y="21298"/>
                  </a:cubicBezTo>
                  <a:cubicBezTo>
                    <a:pt x="14683" y="4374"/>
                    <a:pt x="34538" y="-3841"/>
                    <a:pt x="53215" y="1427"/>
                  </a:cubicBezTo>
                  <a:close/>
                </a:path>
              </a:pathLst>
            </a:custGeom>
            <a:solidFill>
              <a:srgbClr val="A0616A"/>
            </a:solidFill>
            <a:ln w="4168" cap="flat">
              <a:noFill/>
              <a:prstDash val="solid"/>
              <a:miter/>
            </a:ln>
          </p:spPr>
          <p:txBody>
            <a:bodyPr rtlCol="0" anchor="ctr"/>
            <a:lstStyle/>
            <a:p>
              <a:endParaRPr lang="zh-CN" altLang="en-US"/>
            </a:p>
          </p:txBody>
        </p:sp>
        <p:sp>
          <p:nvSpPr>
            <p:cNvPr id="36" name="任意多边形: 形状 35"/>
            <p:cNvSpPr/>
            <p:nvPr/>
          </p:nvSpPr>
          <p:spPr>
            <a:xfrm>
              <a:off x="7165404" y="4709403"/>
              <a:ext cx="608950" cy="377001"/>
            </a:xfrm>
            <a:custGeom>
              <a:avLst/>
              <a:gdLst>
                <a:gd name="connsiteX0" fmla="*/ 607622 w 608950"/>
                <a:gd name="connsiteY0" fmla="*/ 89595 h 377001"/>
                <a:gd name="connsiteX1" fmla="*/ 607622 w 608950"/>
                <a:gd name="connsiteY1" fmla="*/ 89595 h 377001"/>
                <a:gd name="connsiteX2" fmla="*/ 492754 w 608950"/>
                <a:gd name="connsiteY2" fmla="*/ 62156 h 377001"/>
                <a:gd name="connsiteX3" fmla="*/ 492498 w 608950"/>
                <a:gd name="connsiteY3" fmla="*/ 62314 h 377001"/>
                <a:gd name="connsiteX4" fmla="*/ 282584 w 608950"/>
                <a:gd name="connsiteY4" fmla="*/ 192323 h 377001"/>
                <a:gd name="connsiteX5" fmla="*/ 56150 w 608950"/>
                <a:gd name="connsiteY5" fmla="*/ -154 h 377001"/>
                <a:gd name="connsiteX6" fmla="*/ -187 w 608950"/>
                <a:gd name="connsiteY6" fmla="*/ 52299 h 377001"/>
                <a:gd name="connsiteX7" fmla="*/ 249958 w 608950"/>
                <a:gd name="connsiteY7" fmla="*/ 376848 h 377001"/>
                <a:gd name="connsiteX8" fmla="*/ 575073 w 608950"/>
                <a:gd name="connsiteY8" fmla="*/ 207361 h 377001"/>
                <a:gd name="connsiteX9" fmla="*/ 607622 w 608950"/>
                <a:gd name="connsiteY9" fmla="*/ 89595 h 37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8950" h="377001">
                  <a:moveTo>
                    <a:pt x="607622" y="89595"/>
                  </a:moveTo>
                  <a:lnTo>
                    <a:pt x="607622" y="89595"/>
                  </a:lnTo>
                  <a:cubicBezTo>
                    <a:pt x="583479" y="50298"/>
                    <a:pt x="532051" y="38013"/>
                    <a:pt x="492754" y="62156"/>
                  </a:cubicBezTo>
                  <a:cubicBezTo>
                    <a:pt x="492669" y="62209"/>
                    <a:pt x="492583" y="62261"/>
                    <a:pt x="492498" y="62314"/>
                  </a:cubicBezTo>
                  <a:lnTo>
                    <a:pt x="282584" y="192323"/>
                  </a:lnTo>
                  <a:lnTo>
                    <a:pt x="56150" y="-154"/>
                  </a:lnTo>
                  <a:lnTo>
                    <a:pt x="-187" y="52299"/>
                  </a:lnTo>
                  <a:lnTo>
                    <a:pt x="249958" y="376848"/>
                  </a:lnTo>
                  <a:lnTo>
                    <a:pt x="575073" y="207361"/>
                  </a:lnTo>
                  <a:cubicBezTo>
                    <a:pt x="567485" y="211316"/>
                    <a:pt x="616790" y="104517"/>
                    <a:pt x="607622" y="89595"/>
                  </a:cubicBezTo>
                  <a:close/>
                </a:path>
              </a:pathLst>
            </a:custGeom>
            <a:solidFill>
              <a:srgbClr val="CCCCCC"/>
            </a:solidFill>
            <a:ln w="4168" cap="flat">
              <a:noFill/>
              <a:prstDash val="solid"/>
              <a:miter/>
            </a:ln>
          </p:spPr>
          <p:txBody>
            <a:bodyPr rtlCol="0" anchor="ctr"/>
            <a:lstStyle/>
            <a:p>
              <a:endParaRPr lang="zh-CN" altLang="en-US"/>
            </a:p>
          </p:txBody>
        </p:sp>
        <p:sp>
          <p:nvSpPr>
            <p:cNvPr id="37" name="任意多边形: 形状 36"/>
            <p:cNvSpPr/>
            <p:nvPr/>
          </p:nvSpPr>
          <p:spPr>
            <a:xfrm>
              <a:off x="5778543" y="4442026"/>
              <a:ext cx="1578826" cy="1578825"/>
            </a:xfrm>
            <a:custGeom>
              <a:avLst/>
              <a:gdLst>
                <a:gd name="connsiteX0" fmla="*/ 1578638 w 1578826"/>
                <a:gd name="connsiteY0" fmla="*/ 789258 h 1578825"/>
                <a:gd name="connsiteX1" fmla="*/ 789542 w 1578826"/>
                <a:gd name="connsiteY1" fmla="*/ 1578671 h 1578825"/>
                <a:gd name="connsiteX2" fmla="*/ 789226 w 1578826"/>
                <a:gd name="connsiteY2" fmla="*/ 1578671 h 1578825"/>
                <a:gd name="connsiteX3" fmla="*/ -187 w 1578826"/>
                <a:gd name="connsiteY3" fmla="*/ 789258 h 1578825"/>
                <a:gd name="connsiteX4" fmla="*/ 40073 w 1578826"/>
                <a:gd name="connsiteY4" fmla="*/ 539716 h 1578825"/>
                <a:gd name="connsiteX5" fmla="*/ 789226 w 1578826"/>
                <a:gd name="connsiteY5" fmla="*/ -154 h 1578825"/>
                <a:gd name="connsiteX6" fmla="*/ 1485357 w 1578826"/>
                <a:gd name="connsiteY6" fmla="*/ 416787 h 1578825"/>
                <a:gd name="connsiteX7" fmla="*/ 1528994 w 1578826"/>
                <a:gd name="connsiteY7" fmla="*/ 513139 h 1578825"/>
                <a:gd name="connsiteX8" fmla="*/ 1533993 w 1578826"/>
                <a:gd name="connsiteY8" fmla="*/ 526998 h 1578825"/>
                <a:gd name="connsiteX9" fmla="*/ 1533993 w 1578826"/>
                <a:gd name="connsiteY9" fmla="*/ 527042 h 1578825"/>
                <a:gd name="connsiteX10" fmla="*/ 1553114 w 1578826"/>
                <a:gd name="connsiteY10" fmla="*/ 589493 h 1578825"/>
                <a:gd name="connsiteX11" fmla="*/ 1578638 w 1578826"/>
                <a:gd name="connsiteY11" fmla="*/ 789258 h 157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8826" h="1578825">
                  <a:moveTo>
                    <a:pt x="1578638" y="789258"/>
                  </a:moveTo>
                  <a:cubicBezTo>
                    <a:pt x="1578726" y="1225152"/>
                    <a:pt x="1225435" y="1578584"/>
                    <a:pt x="789542" y="1578671"/>
                  </a:cubicBezTo>
                  <a:cubicBezTo>
                    <a:pt x="789437" y="1578671"/>
                    <a:pt x="789331" y="1578671"/>
                    <a:pt x="789226" y="1578671"/>
                  </a:cubicBezTo>
                  <a:cubicBezTo>
                    <a:pt x="353251" y="1578671"/>
                    <a:pt x="-187" y="1225233"/>
                    <a:pt x="-187" y="789258"/>
                  </a:cubicBezTo>
                  <a:cubicBezTo>
                    <a:pt x="-262" y="704455"/>
                    <a:pt x="13332" y="620193"/>
                    <a:pt x="40073" y="539716"/>
                  </a:cubicBezTo>
                  <a:cubicBezTo>
                    <a:pt x="147737" y="217402"/>
                    <a:pt x="449405" y="8"/>
                    <a:pt x="789226" y="-154"/>
                  </a:cubicBezTo>
                  <a:cubicBezTo>
                    <a:pt x="1080423" y="-255"/>
                    <a:pt x="1348012" y="160014"/>
                    <a:pt x="1485357" y="416787"/>
                  </a:cubicBezTo>
                  <a:cubicBezTo>
                    <a:pt x="1502069" y="447878"/>
                    <a:pt x="1516648" y="480070"/>
                    <a:pt x="1528994" y="513139"/>
                  </a:cubicBezTo>
                  <a:cubicBezTo>
                    <a:pt x="1530703" y="517744"/>
                    <a:pt x="1532371" y="522349"/>
                    <a:pt x="1533993" y="526998"/>
                  </a:cubicBezTo>
                  <a:lnTo>
                    <a:pt x="1533993" y="527042"/>
                  </a:lnTo>
                  <a:cubicBezTo>
                    <a:pt x="1541229" y="547478"/>
                    <a:pt x="1547604" y="568295"/>
                    <a:pt x="1553114" y="589493"/>
                  </a:cubicBezTo>
                  <a:cubicBezTo>
                    <a:pt x="1570115" y="654719"/>
                    <a:pt x="1578693" y="721853"/>
                    <a:pt x="1578638" y="789258"/>
                  </a:cubicBezTo>
                  <a:close/>
                </a:path>
              </a:pathLst>
            </a:custGeom>
            <a:solidFill>
              <a:srgbClr val="3F3D56"/>
            </a:solidFill>
            <a:ln w="4168" cap="flat">
              <a:noFill/>
              <a:prstDash val="solid"/>
              <a:miter/>
            </a:ln>
          </p:spPr>
          <p:txBody>
            <a:bodyPr rtlCol="0" anchor="ctr"/>
            <a:lstStyle/>
            <a:p>
              <a:endParaRPr lang="zh-CN" altLang="en-US"/>
            </a:p>
          </p:txBody>
        </p:sp>
        <p:sp>
          <p:nvSpPr>
            <p:cNvPr id="38" name="任意多边形: 形状 37"/>
            <p:cNvSpPr/>
            <p:nvPr/>
          </p:nvSpPr>
          <p:spPr>
            <a:xfrm>
              <a:off x="6171473" y="4666948"/>
              <a:ext cx="310114" cy="312198"/>
            </a:xfrm>
            <a:custGeom>
              <a:avLst/>
              <a:gdLst>
                <a:gd name="connsiteX0" fmla="*/ 309927 w 310114"/>
                <a:gd name="connsiteY0" fmla="*/ 31730 h 312198"/>
                <a:gd name="connsiteX1" fmla="*/ 77402 w 310114"/>
                <a:gd name="connsiteY1" fmla="*/ 22217 h 312198"/>
                <a:gd name="connsiteX2" fmla="*/ -187 w 310114"/>
                <a:gd name="connsiteY2" fmla="*/ 107581 h 312198"/>
                <a:gd name="connsiteX3" fmla="*/ 111746 w 310114"/>
                <a:gd name="connsiteY3" fmla="*/ 188210 h 312198"/>
                <a:gd name="connsiteX4" fmla="*/ 109111 w 310114"/>
                <a:gd name="connsiteY4" fmla="*/ 188937 h 312198"/>
                <a:gd name="connsiteX5" fmla="*/ 142224 w 310114"/>
                <a:gd name="connsiteY5" fmla="*/ 312044 h 312198"/>
                <a:gd name="connsiteX6" fmla="*/ 183784 w 310114"/>
                <a:gd name="connsiteY6" fmla="*/ 250406 h 312198"/>
                <a:gd name="connsiteX7" fmla="*/ 238107 w 310114"/>
                <a:gd name="connsiteY7" fmla="*/ 207531 h 312198"/>
                <a:gd name="connsiteX8" fmla="*/ 266391 w 310114"/>
                <a:gd name="connsiteY8" fmla="*/ 111300 h 312198"/>
                <a:gd name="connsiteX9" fmla="*/ 309927 w 310114"/>
                <a:gd name="connsiteY9" fmla="*/ 31730 h 31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114" h="312198">
                  <a:moveTo>
                    <a:pt x="309927" y="31730"/>
                  </a:moveTo>
                  <a:cubicBezTo>
                    <a:pt x="238038" y="-7146"/>
                    <a:pt x="152227" y="-10657"/>
                    <a:pt x="77402" y="22217"/>
                  </a:cubicBezTo>
                  <a:cubicBezTo>
                    <a:pt x="44891" y="36365"/>
                    <a:pt x="10658" y="61747"/>
                    <a:pt x="-187" y="107581"/>
                  </a:cubicBezTo>
                  <a:cubicBezTo>
                    <a:pt x="43677" y="81694"/>
                    <a:pt x="100458" y="122596"/>
                    <a:pt x="111746" y="188210"/>
                  </a:cubicBezTo>
                  <a:lnTo>
                    <a:pt x="109111" y="188937"/>
                  </a:lnTo>
                  <a:cubicBezTo>
                    <a:pt x="103149" y="234384"/>
                    <a:pt x="116458" y="283864"/>
                    <a:pt x="142224" y="312044"/>
                  </a:cubicBezTo>
                  <a:cubicBezTo>
                    <a:pt x="145606" y="282773"/>
                    <a:pt x="164853" y="262851"/>
                    <a:pt x="183784" y="250406"/>
                  </a:cubicBezTo>
                  <a:cubicBezTo>
                    <a:pt x="202715" y="237962"/>
                    <a:pt x="223657" y="228922"/>
                    <a:pt x="238107" y="207531"/>
                  </a:cubicBezTo>
                  <a:cubicBezTo>
                    <a:pt x="255237" y="182172"/>
                    <a:pt x="259586" y="145109"/>
                    <a:pt x="266391" y="111300"/>
                  </a:cubicBezTo>
                  <a:cubicBezTo>
                    <a:pt x="273196" y="77490"/>
                    <a:pt x="286107" y="41151"/>
                    <a:pt x="309927" y="31730"/>
                  </a:cubicBezTo>
                  <a:close/>
                </a:path>
              </a:pathLst>
            </a:custGeom>
            <a:solidFill>
              <a:srgbClr val="FFFFFF"/>
            </a:solidFill>
            <a:ln w="4168" cap="flat">
              <a:noFill/>
              <a:prstDash val="solid"/>
              <a:miter/>
            </a:ln>
          </p:spPr>
          <p:txBody>
            <a:bodyPr rtlCol="0" anchor="ctr"/>
            <a:lstStyle/>
            <a:p>
              <a:endParaRPr lang="zh-CN" altLang="en-US"/>
            </a:p>
          </p:txBody>
        </p:sp>
        <p:sp>
          <p:nvSpPr>
            <p:cNvPr id="39" name="任意多边形: 形状 38"/>
            <p:cNvSpPr/>
            <p:nvPr/>
          </p:nvSpPr>
          <p:spPr>
            <a:xfrm>
              <a:off x="5818803" y="4648153"/>
              <a:ext cx="435617" cy="736344"/>
            </a:xfrm>
            <a:custGeom>
              <a:avLst/>
              <a:gdLst>
                <a:gd name="connsiteX0" fmla="*/ 417061 w 435617"/>
                <a:gd name="connsiteY0" fmla="*/ 437266 h 736344"/>
                <a:gd name="connsiteX1" fmla="*/ 374126 w 435617"/>
                <a:gd name="connsiteY1" fmla="*/ 481210 h 736344"/>
                <a:gd name="connsiteX2" fmla="*/ 342900 w 435617"/>
                <a:gd name="connsiteY2" fmla="*/ 539582 h 736344"/>
                <a:gd name="connsiteX3" fmla="*/ 343514 w 435617"/>
                <a:gd name="connsiteY3" fmla="*/ 587649 h 736344"/>
                <a:gd name="connsiteX4" fmla="*/ 326849 w 435617"/>
                <a:gd name="connsiteY4" fmla="*/ 625760 h 736344"/>
                <a:gd name="connsiteX5" fmla="*/ 278738 w 435617"/>
                <a:gd name="connsiteY5" fmla="*/ 597736 h 736344"/>
                <a:gd name="connsiteX6" fmla="*/ 256064 w 435617"/>
                <a:gd name="connsiteY6" fmla="*/ 637338 h 736344"/>
                <a:gd name="connsiteX7" fmla="*/ 290317 w 435617"/>
                <a:gd name="connsiteY7" fmla="*/ 652512 h 736344"/>
                <a:gd name="connsiteX8" fmla="*/ 278300 w 435617"/>
                <a:gd name="connsiteY8" fmla="*/ 704657 h 736344"/>
                <a:gd name="connsiteX9" fmla="*/ 273607 w 435617"/>
                <a:gd name="connsiteY9" fmla="*/ 736190 h 736344"/>
                <a:gd name="connsiteX10" fmla="*/ 165458 w 435617"/>
                <a:gd name="connsiteY10" fmla="*/ 644136 h 736344"/>
                <a:gd name="connsiteX11" fmla="*/ 101778 w 435617"/>
                <a:gd name="connsiteY11" fmla="*/ 493621 h 736344"/>
                <a:gd name="connsiteX12" fmla="*/ 83359 w 435617"/>
                <a:gd name="connsiteY12" fmla="*/ 363939 h 736344"/>
                <a:gd name="connsiteX13" fmla="*/ 13671 w 435617"/>
                <a:gd name="connsiteY13" fmla="*/ 332187 h 736344"/>
                <a:gd name="connsiteX14" fmla="*/ -187 w 435617"/>
                <a:gd name="connsiteY14" fmla="*/ 333590 h 736344"/>
                <a:gd name="connsiteX15" fmla="*/ 56343 w 435617"/>
                <a:gd name="connsiteY15" fmla="*/ 204214 h 736344"/>
                <a:gd name="connsiteX16" fmla="*/ 70508 w 435617"/>
                <a:gd name="connsiteY16" fmla="*/ 195399 h 736344"/>
                <a:gd name="connsiteX17" fmla="*/ 123531 w 435617"/>
                <a:gd name="connsiteY17" fmla="*/ 107116 h 736344"/>
                <a:gd name="connsiteX18" fmla="*/ 127346 w 435617"/>
                <a:gd name="connsiteY18" fmla="*/ 101853 h 736344"/>
                <a:gd name="connsiteX19" fmla="*/ 198262 w 435617"/>
                <a:gd name="connsiteY19" fmla="*/ 51067 h 736344"/>
                <a:gd name="connsiteX20" fmla="*/ 370749 w 435617"/>
                <a:gd name="connsiteY20" fmla="*/ 194 h 736344"/>
                <a:gd name="connsiteX21" fmla="*/ 353952 w 435617"/>
                <a:gd name="connsiteY21" fmla="*/ 1817 h 736344"/>
                <a:gd name="connsiteX22" fmla="*/ 295097 w 435617"/>
                <a:gd name="connsiteY22" fmla="*/ 166541 h 736344"/>
                <a:gd name="connsiteX23" fmla="*/ 286063 w 435617"/>
                <a:gd name="connsiteY23" fmla="*/ 191846 h 736344"/>
                <a:gd name="connsiteX24" fmla="*/ 265143 w 435617"/>
                <a:gd name="connsiteY24" fmla="*/ 291268 h 736344"/>
                <a:gd name="connsiteX25" fmla="*/ 287027 w 435617"/>
                <a:gd name="connsiteY25" fmla="*/ 341177 h 736344"/>
                <a:gd name="connsiteX26" fmla="*/ 326059 w 435617"/>
                <a:gd name="connsiteY26" fmla="*/ 331704 h 736344"/>
                <a:gd name="connsiteX27" fmla="*/ 341672 w 435617"/>
                <a:gd name="connsiteY27" fmla="*/ 321660 h 736344"/>
                <a:gd name="connsiteX28" fmla="*/ 400922 w 435617"/>
                <a:gd name="connsiteY28" fmla="*/ 305302 h 736344"/>
                <a:gd name="connsiteX29" fmla="*/ 434954 w 435617"/>
                <a:gd name="connsiteY29" fmla="*/ 363807 h 736344"/>
                <a:gd name="connsiteX30" fmla="*/ 417061 w 435617"/>
                <a:gd name="connsiteY30" fmla="*/ 437266 h 73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5617" h="736344">
                  <a:moveTo>
                    <a:pt x="417061" y="437266"/>
                  </a:moveTo>
                  <a:cubicBezTo>
                    <a:pt x="404912" y="455509"/>
                    <a:pt x="388686" y="466957"/>
                    <a:pt x="374126" y="481210"/>
                  </a:cubicBezTo>
                  <a:cubicBezTo>
                    <a:pt x="359610" y="495507"/>
                    <a:pt x="345794" y="514803"/>
                    <a:pt x="342900" y="539582"/>
                  </a:cubicBezTo>
                  <a:cubicBezTo>
                    <a:pt x="341058" y="555458"/>
                    <a:pt x="343909" y="571597"/>
                    <a:pt x="343514" y="587649"/>
                  </a:cubicBezTo>
                  <a:cubicBezTo>
                    <a:pt x="343120" y="603700"/>
                    <a:pt x="337769" y="621769"/>
                    <a:pt x="326849" y="625760"/>
                  </a:cubicBezTo>
                  <a:cubicBezTo>
                    <a:pt x="309613" y="631987"/>
                    <a:pt x="296456" y="599972"/>
                    <a:pt x="278738" y="597736"/>
                  </a:cubicBezTo>
                  <a:cubicBezTo>
                    <a:pt x="264660" y="595981"/>
                    <a:pt x="251986" y="618129"/>
                    <a:pt x="256064" y="637338"/>
                  </a:cubicBezTo>
                  <a:cubicBezTo>
                    <a:pt x="260143" y="656547"/>
                    <a:pt x="279309" y="665055"/>
                    <a:pt x="290317" y="652512"/>
                  </a:cubicBezTo>
                  <a:cubicBezTo>
                    <a:pt x="300272" y="669221"/>
                    <a:pt x="293255" y="699527"/>
                    <a:pt x="278300" y="704657"/>
                  </a:cubicBezTo>
                  <a:cubicBezTo>
                    <a:pt x="276721" y="715183"/>
                    <a:pt x="275142" y="725665"/>
                    <a:pt x="273607" y="736190"/>
                  </a:cubicBezTo>
                  <a:cubicBezTo>
                    <a:pt x="235803" y="709744"/>
                    <a:pt x="197604" y="682861"/>
                    <a:pt x="165458" y="644136"/>
                  </a:cubicBezTo>
                  <a:cubicBezTo>
                    <a:pt x="129705" y="601432"/>
                    <a:pt x="107530" y="549018"/>
                    <a:pt x="101778" y="493621"/>
                  </a:cubicBezTo>
                  <a:cubicBezTo>
                    <a:pt x="97612" y="449107"/>
                    <a:pt x="103796" y="398190"/>
                    <a:pt x="83359" y="363939"/>
                  </a:cubicBezTo>
                  <a:cubicBezTo>
                    <a:pt x="67000" y="336528"/>
                    <a:pt x="38932" y="330476"/>
                    <a:pt x="13671" y="332187"/>
                  </a:cubicBezTo>
                  <a:cubicBezTo>
                    <a:pt x="9066" y="332493"/>
                    <a:pt x="4418" y="333020"/>
                    <a:pt x="-187" y="333590"/>
                  </a:cubicBezTo>
                  <a:cubicBezTo>
                    <a:pt x="14710" y="288846"/>
                    <a:pt x="33631" y="245543"/>
                    <a:pt x="56343" y="204214"/>
                  </a:cubicBezTo>
                  <a:cubicBezTo>
                    <a:pt x="61483" y="202007"/>
                    <a:pt x="66259" y="199035"/>
                    <a:pt x="70508" y="195399"/>
                  </a:cubicBezTo>
                  <a:cubicBezTo>
                    <a:pt x="94016" y="175444"/>
                    <a:pt x="104454" y="135052"/>
                    <a:pt x="123531" y="107116"/>
                  </a:cubicBezTo>
                  <a:cubicBezTo>
                    <a:pt x="124759" y="105317"/>
                    <a:pt x="126031" y="103563"/>
                    <a:pt x="127346" y="101853"/>
                  </a:cubicBezTo>
                  <a:cubicBezTo>
                    <a:pt x="146863" y="76372"/>
                    <a:pt x="173001" y="63259"/>
                    <a:pt x="198262" y="51067"/>
                  </a:cubicBezTo>
                  <a:cubicBezTo>
                    <a:pt x="254179" y="23921"/>
                    <a:pt x="311718" y="-3577"/>
                    <a:pt x="370749" y="194"/>
                  </a:cubicBezTo>
                  <a:lnTo>
                    <a:pt x="353952" y="1817"/>
                  </a:lnTo>
                  <a:cubicBezTo>
                    <a:pt x="334348" y="56725"/>
                    <a:pt x="314730" y="111633"/>
                    <a:pt x="295097" y="166541"/>
                  </a:cubicBezTo>
                  <a:cubicBezTo>
                    <a:pt x="292114" y="174961"/>
                    <a:pt x="289103" y="183396"/>
                    <a:pt x="286063" y="191846"/>
                  </a:cubicBezTo>
                  <a:cubicBezTo>
                    <a:pt x="274923" y="223071"/>
                    <a:pt x="263433" y="256315"/>
                    <a:pt x="265143" y="291268"/>
                  </a:cubicBezTo>
                  <a:cubicBezTo>
                    <a:pt x="266152" y="311968"/>
                    <a:pt x="273344" y="334072"/>
                    <a:pt x="287027" y="341177"/>
                  </a:cubicBezTo>
                  <a:cubicBezTo>
                    <a:pt x="299789" y="347755"/>
                    <a:pt x="313736" y="339686"/>
                    <a:pt x="326059" y="331704"/>
                  </a:cubicBezTo>
                  <a:cubicBezTo>
                    <a:pt x="331278" y="328370"/>
                    <a:pt x="336453" y="325037"/>
                    <a:pt x="341672" y="321660"/>
                  </a:cubicBezTo>
                  <a:cubicBezTo>
                    <a:pt x="360399" y="309600"/>
                    <a:pt x="381143" y="297232"/>
                    <a:pt x="400922" y="305302"/>
                  </a:cubicBezTo>
                  <a:cubicBezTo>
                    <a:pt x="419034" y="312670"/>
                    <a:pt x="432410" y="337273"/>
                    <a:pt x="434954" y="363807"/>
                  </a:cubicBezTo>
                  <a:cubicBezTo>
                    <a:pt x="437287" y="389599"/>
                    <a:pt x="430993" y="415436"/>
                    <a:pt x="417061" y="437266"/>
                  </a:cubicBezTo>
                  <a:close/>
                </a:path>
              </a:pathLst>
            </a:custGeom>
            <a:solidFill>
              <a:srgbClr val="FFFFFF"/>
            </a:solidFill>
            <a:ln w="4168" cap="flat">
              <a:noFill/>
              <a:prstDash val="solid"/>
              <a:miter/>
            </a:ln>
          </p:spPr>
          <p:txBody>
            <a:bodyPr rtlCol="0" anchor="ctr"/>
            <a:lstStyle/>
            <a:p>
              <a:endParaRPr lang="zh-CN" altLang="en-US"/>
            </a:p>
          </p:txBody>
        </p:sp>
        <p:sp>
          <p:nvSpPr>
            <p:cNvPr id="73" name="任意多边形: 形状 72"/>
            <p:cNvSpPr/>
            <p:nvPr/>
          </p:nvSpPr>
          <p:spPr>
            <a:xfrm>
              <a:off x="6140574" y="5357027"/>
              <a:ext cx="230576" cy="462100"/>
            </a:xfrm>
            <a:custGeom>
              <a:avLst/>
              <a:gdLst>
                <a:gd name="connsiteX0" fmla="*/ 206667 w 230576"/>
                <a:gd name="connsiteY0" fmla="*/ 103262 h 462100"/>
                <a:gd name="connsiteX1" fmla="*/ 42588 w 230576"/>
                <a:gd name="connsiteY1" fmla="*/ 2237 h 462100"/>
                <a:gd name="connsiteX2" fmla="*/ 43516 w 230576"/>
                <a:gd name="connsiteY2" fmla="*/ -154 h 462100"/>
                <a:gd name="connsiteX3" fmla="*/ 1012 w 230576"/>
                <a:gd name="connsiteY3" fmla="*/ 122677 h 462100"/>
                <a:gd name="connsiteX4" fmla="*/ 35315 w 230576"/>
                <a:gd name="connsiteY4" fmla="*/ 264465 h 462100"/>
                <a:gd name="connsiteX5" fmla="*/ 21126 w 230576"/>
                <a:gd name="connsiteY5" fmla="*/ 461946 h 462100"/>
                <a:gd name="connsiteX6" fmla="*/ 211111 w 230576"/>
                <a:gd name="connsiteY6" fmla="*/ 200152 h 462100"/>
                <a:gd name="connsiteX7" fmla="*/ 228297 w 230576"/>
                <a:gd name="connsiteY7" fmla="*/ 162046 h 462100"/>
                <a:gd name="connsiteX8" fmla="*/ 224279 w 230576"/>
                <a:gd name="connsiteY8" fmla="*/ 118930 h 462100"/>
                <a:gd name="connsiteX9" fmla="*/ 206667 w 230576"/>
                <a:gd name="connsiteY9" fmla="*/ 103262 h 4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576" h="462100">
                  <a:moveTo>
                    <a:pt x="206667" y="103262"/>
                  </a:moveTo>
                  <a:cubicBezTo>
                    <a:pt x="151974" y="69587"/>
                    <a:pt x="97281" y="35912"/>
                    <a:pt x="42588" y="2237"/>
                  </a:cubicBezTo>
                  <a:lnTo>
                    <a:pt x="43516" y="-154"/>
                  </a:lnTo>
                  <a:cubicBezTo>
                    <a:pt x="9511" y="12798"/>
                    <a:pt x="-4608" y="73245"/>
                    <a:pt x="1012" y="122677"/>
                  </a:cubicBezTo>
                  <a:cubicBezTo>
                    <a:pt x="6632" y="172110"/>
                    <a:pt x="25688" y="216299"/>
                    <a:pt x="35315" y="264465"/>
                  </a:cubicBezTo>
                  <a:cubicBezTo>
                    <a:pt x="48295" y="330379"/>
                    <a:pt x="43396" y="398565"/>
                    <a:pt x="21126" y="461946"/>
                  </a:cubicBezTo>
                  <a:cubicBezTo>
                    <a:pt x="93044" y="381250"/>
                    <a:pt x="156690" y="293546"/>
                    <a:pt x="211111" y="200152"/>
                  </a:cubicBezTo>
                  <a:cubicBezTo>
                    <a:pt x="218714" y="188381"/>
                    <a:pt x="224507" y="175536"/>
                    <a:pt x="228297" y="162046"/>
                  </a:cubicBezTo>
                  <a:cubicBezTo>
                    <a:pt x="231771" y="147694"/>
                    <a:pt x="231237" y="130439"/>
                    <a:pt x="224279" y="118930"/>
                  </a:cubicBezTo>
                  <a:cubicBezTo>
                    <a:pt x="219802" y="112325"/>
                    <a:pt x="213749" y="106940"/>
                    <a:pt x="206667" y="103262"/>
                  </a:cubicBezTo>
                  <a:close/>
                </a:path>
              </a:pathLst>
            </a:custGeom>
            <a:solidFill>
              <a:srgbClr val="FFFFFF"/>
            </a:solidFill>
            <a:ln w="4168" cap="flat">
              <a:noFill/>
              <a:prstDash val="solid"/>
              <a:miter/>
            </a:ln>
          </p:spPr>
          <p:txBody>
            <a:bodyPr rtlCol="0" anchor="ctr"/>
            <a:lstStyle/>
            <a:p>
              <a:endParaRPr lang="zh-CN" altLang="en-US"/>
            </a:p>
          </p:txBody>
        </p:sp>
        <p:sp>
          <p:nvSpPr>
            <p:cNvPr id="74" name="任意多边形: 形状 73"/>
            <p:cNvSpPr/>
            <p:nvPr/>
          </p:nvSpPr>
          <p:spPr>
            <a:xfrm>
              <a:off x="6125826" y="4804968"/>
              <a:ext cx="110637" cy="134434"/>
            </a:xfrm>
            <a:custGeom>
              <a:avLst/>
              <a:gdLst>
                <a:gd name="connsiteX0" fmla="*/ 5559 w 110637"/>
                <a:gd name="connsiteY0" fmla="*/ 42670 h 134434"/>
                <a:gd name="connsiteX1" fmla="*/ 2788 w 110637"/>
                <a:gd name="connsiteY1" fmla="*/ 86651 h 134434"/>
                <a:gd name="connsiteX2" fmla="*/ 30025 w 110637"/>
                <a:gd name="connsiteY2" fmla="*/ 111877 h 134434"/>
                <a:gd name="connsiteX3" fmla="*/ 60245 w 110637"/>
                <a:gd name="connsiteY3" fmla="*/ 126857 h 134434"/>
                <a:gd name="connsiteX4" fmla="*/ 91385 w 110637"/>
                <a:gd name="connsiteY4" fmla="*/ 132773 h 134434"/>
                <a:gd name="connsiteX5" fmla="*/ 110100 w 110637"/>
                <a:gd name="connsiteY5" fmla="*/ 90457 h 134434"/>
                <a:gd name="connsiteX6" fmla="*/ 84511 w 110637"/>
                <a:gd name="connsiteY6" fmla="*/ 46927 h 134434"/>
                <a:gd name="connsiteX7" fmla="*/ 37655 w 110637"/>
                <a:gd name="connsiteY7" fmla="*/ -154 h 134434"/>
                <a:gd name="connsiteX8" fmla="*/ 28852 w 110637"/>
                <a:gd name="connsiteY8" fmla="*/ 10627 h 134434"/>
                <a:gd name="connsiteX9" fmla="*/ 5559 w 110637"/>
                <a:gd name="connsiteY9" fmla="*/ 42670 h 13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37" h="134434">
                  <a:moveTo>
                    <a:pt x="5559" y="42670"/>
                  </a:moveTo>
                  <a:cubicBezTo>
                    <a:pt x="-248" y="55728"/>
                    <a:pt x="-2483" y="73140"/>
                    <a:pt x="2788" y="86651"/>
                  </a:cubicBezTo>
                  <a:cubicBezTo>
                    <a:pt x="8170" y="100449"/>
                    <a:pt x="19549" y="106685"/>
                    <a:pt x="30025" y="111877"/>
                  </a:cubicBezTo>
                  <a:lnTo>
                    <a:pt x="60245" y="126857"/>
                  </a:lnTo>
                  <a:cubicBezTo>
                    <a:pt x="70299" y="131840"/>
                    <a:pt x="81135" y="136873"/>
                    <a:pt x="91385" y="132773"/>
                  </a:cubicBezTo>
                  <a:cubicBezTo>
                    <a:pt x="103746" y="127828"/>
                    <a:pt x="112317" y="108448"/>
                    <a:pt x="110100" y="90457"/>
                  </a:cubicBezTo>
                  <a:cubicBezTo>
                    <a:pt x="107740" y="71312"/>
                    <a:pt x="95672" y="58142"/>
                    <a:pt x="84511" y="46927"/>
                  </a:cubicBezTo>
                  <a:cubicBezTo>
                    <a:pt x="68892" y="31234"/>
                    <a:pt x="53273" y="15540"/>
                    <a:pt x="37655" y="-154"/>
                  </a:cubicBezTo>
                  <a:lnTo>
                    <a:pt x="28852" y="10627"/>
                  </a:lnTo>
                  <a:cubicBezTo>
                    <a:pt x="19331" y="19914"/>
                    <a:pt x="11455" y="30748"/>
                    <a:pt x="5559" y="42670"/>
                  </a:cubicBezTo>
                  <a:close/>
                </a:path>
              </a:pathLst>
            </a:custGeom>
            <a:solidFill>
              <a:srgbClr val="FFFFFF"/>
            </a:solidFill>
            <a:ln w="4168" cap="flat">
              <a:noFill/>
              <a:prstDash val="solid"/>
              <a:miter/>
            </a:ln>
          </p:spPr>
          <p:txBody>
            <a:bodyPr rtlCol="0" anchor="ctr"/>
            <a:lstStyle/>
            <a:p>
              <a:endParaRPr lang="zh-CN" altLang="en-US"/>
            </a:p>
          </p:txBody>
        </p:sp>
        <p:sp>
          <p:nvSpPr>
            <p:cNvPr id="75" name="任意多边形: 形状 74"/>
            <p:cNvSpPr/>
            <p:nvPr/>
          </p:nvSpPr>
          <p:spPr>
            <a:xfrm>
              <a:off x="6504408" y="4712934"/>
              <a:ext cx="803315" cy="680963"/>
            </a:xfrm>
            <a:custGeom>
              <a:avLst/>
              <a:gdLst>
                <a:gd name="connsiteX0" fmla="*/ 690767 w 803315"/>
                <a:gd name="connsiteY0" fmla="*/ 339373 h 680963"/>
                <a:gd name="connsiteX1" fmla="*/ 731554 w 803315"/>
                <a:gd name="connsiteY1" fmla="*/ 348977 h 680963"/>
                <a:gd name="connsiteX2" fmla="*/ 675901 w 803315"/>
                <a:gd name="connsiteY2" fmla="*/ 452785 h 680963"/>
                <a:gd name="connsiteX3" fmla="*/ 638491 w 803315"/>
                <a:gd name="connsiteY3" fmla="*/ 473529 h 680963"/>
                <a:gd name="connsiteX4" fmla="*/ 619721 w 803315"/>
                <a:gd name="connsiteY4" fmla="*/ 517517 h 680963"/>
                <a:gd name="connsiteX5" fmla="*/ 596433 w 803315"/>
                <a:gd name="connsiteY5" fmla="*/ 602247 h 680963"/>
                <a:gd name="connsiteX6" fmla="*/ 555735 w 803315"/>
                <a:gd name="connsiteY6" fmla="*/ 677461 h 680963"/>
                <a:gd name="connsiteX7" fmla="*/ 501572 w 803315"/>
                <a:gd name="connsiteY7" fmla="*/ 656015 h 680963"/>
                <a:gd name="connsiteX8" fmla="*/ 470083 w 803315"/>
                <a:gd name="connsiteY8" fmla="*/ 585319 h 680963"/>
                <a:gd name="connsiteX9" fmla="*/ 439560 w 803315"/>
                <a:gd name="connsiteY9" fmla="*/ 649656 h 680963"/>
                <a:gd name="connsiteX10" fmla="*/ 386932 w 803315"/>
                <a:gd name="connsiteY10" fmla="*/ 629131 h 680963"/>
                <a:gd name="connsiteX11" fmla="*/ 365924 w 803315"/>
                <a:gd name="connsiteY11" fmla="*/ 577819 h 680963"/>
                <a:gd name="connsiteX12" fmla="*/ 329919 w 803315"/>
                <a:gd name="connsiteY12" fmla="*/ 567908 h 680963"/>
                <a:gd name="connsiteX13" fmla="*/ 321454 w 803315"/>
                <a:gd name="connsiteY13" fmla="*/ 604923 h 680963"/>
                <a:gd name="connsiteX14" fmla="*/ 287861 w 803315"/>
                <a:gd name="connsiteY14" fmla="*/ 637245 h 680963"/>
                <a:gd name="connsiteX15" fmla="*/ 247644 w 803315"/>
                <a:gd name="connsiteY15" fmla="*/ 618869 h 680963"/>
                <a:gd name="connsiteX16" fmla="*/ 197692 w 803315"/>
                <a:gd name="connsiteY16" fmla="*/ 518131 h 680963"/>
                <a:gd name="connsiteX17" fmla="*/ 199096 w 803315"/>
                <a:gd name="connsiteY17" fmla="*/ 463047 h 680963"/>
                <a:gd name="connsiteX18" fmla="*/ 230453 w 803315"/>
                <a:gd name="connsiteY18" fmla="*/ 436076 h 680963"/>
                <a:gd name="connsiteX19" fmla="*/ 207033 w 803315"/>
                <a:gd name="connsiteY19" fmla="*/ 396342 h 680963"/>
                <a:gd name="connsiteX20" fmla="*/ 167519 w 803315"/>
                <a:gd name="connsiteY20" fmla="*/ 427217 h 680963"/>
                <a:gd name="connsiteX21" fmla="*/ 125242 w 803315"/>
                <a:gd name="connsiteY21" fmla="*/ 436383 h 680963"/>
                <a:gd name="connsiteX22" fmla="*/ 107831 w 803315"/>
                <a:gd name="connsiteY22" fmla="*/ 454583 h 680963"/>
                <a:gd name="connsiteX23" fmla="*/ 85157 w 803315"/>
                <a:gd name="connsiteY23" fmla="*/ 442566 h 680963"/>
                <a:gd name="connsiteX24" fmla="*/ -187 w 803315"/>
                <a:gd name="connsiteY24" fmla="*/ 470327 h 680963"/>
                <a:gd name="connsiteX25" fmla="*/ 70245 w 803315"/>
                <a:gd name="connsiteY25" fmla="*/ 341390 h 680963"/>
                <a:gd name="connsiteX26" fmla="*/ 118707 w 803315"/>
                <a:gd name="connsiteY26" fmla="*/ 331434 h 680963"/>
                <a:gd name="connsiteX27" fmla="*/ 127741 w 803315"/>
                <a:gd name="connsiteY27" fmla="*/ 229995 h 680963"/>
                <a:gd name="connsiteX28" fmla="*/ 117654 w 803315"/>
                <a:gd name="connsiteY28" fmla="*/ 297270 h 680963"/>
                <a:gd name="connsiteX29" fmla="*/ 80640 w 803315"/>
                <a:gd name="connsiteY29" fmla="*/ 279026 h 680963"/>
                <a:gd name="connsiteX30" fmla="*/ 50905 w 803315"/>
                <a:gd name="connsiteY30" fmla="*/ 285341 h 680963"/>
                <a:gd name="connsiteX31" fmla="*/ 49195 w 803315"/>
                <a:gd name="connsiteY31" fmla="*/ 236968 h 680963"/>
                <a:gd name="connsiteX32" fmla="*/ 74763 w 803315"/>
                <a:gd name="connsiteY32" fmla="*/ 200655 h 680963"/>
                <a:gd name="connsiteX33" fmla="*/ 140854 w 803315"/>
                <a:gd name="connsiteY33" fmla="*/ 141712 h 680963"/>
                <a:gd name="connsiteX34" fmla="*/ 217120 w 803315"/>
                <a:gd name="connsiteY34" fmla="*/ 136888 h 680963"/>
                <a:gd name="connsiteX35" fmla="*/ 254135 w 803315"/>
                <a:gd name="connsiteY35" fmla="*/ 163026 h 680963"/>
                <a:gd name="connsiteX36" fmla="*/ 292334 w 803315"/>
                <a:gd name="connsiteY36" fmla="*/ 153465 h 680963"/>
                <a:gd name="connsiteX37" fmla="*/ 301062 w 803315"/>
                <a:gd name="connsiteY37" fmla="*/ 89918 h 680963"/>
                <a:gd name="connsiteX38" fmla="*/ 365924 w 803315"/>
                <a:gd name="connsiteY38" fmla="*/ 59569 h 680963"/>
                <a:gd name="connsiteX39" fmla="*/ 332330 w 803315"/>
                <a:gd name="connsiteY39" fmla="*/ 96321 h 680963"/>
                <a:gd name="connsiteX40" fmla="*/ 356715 w 803315"/>
                <a:gd name="connsiteY40" fmla="*/ 147940 h 680963"/>
                <a:gd name="connsiteX41" fmla="*/ 426052 w 803315"/>
                <a:gd name="connsiteY41" fmla="*/ 104785 h 680963"/>
                <a:gd name="connsiteX42" fmla="*/ 486135 w 803315"/>
                <a:gd name="connsiteY42" fmla="*/ 22730 h 680963"/>
                <a:gd name="connsiteX43" fmla="*/ 496879 w 803315"/>
                <a:gd name="connsiteY43" fmla="*/ 9661 h 680963"/>
                <a:gd name="connsiteX44" fmla="*/ 544113 w 803315"/>
                <a:gd name="connsiteY44" fmla="*/ 8696 h 680963"/>
                <a:gd name="connsiteX45" fmla="*/ 590513 w 803315"/>
                <a:gd name="connsiteY45" fmla="*/ 82462 h 680963"/>
                <a:gd name="connsiteX46" fmla="*/ 684321 w 803315"/>
                <a:gd name="connsiteY46" fmla="*/ 131187 h 680963"/>
                <a:gd name="connsiteX47" fmla="*/ 759492 w 803315"/>
                <a:gd name="connsiteY47" fmla="*/ 145878 h 680963"/>
                <a:gd name="connsiteX48" fmla="*/ 803128 w 803315"/>
                <a:gd name="connsiteY48" fmla="*/ 242231 h 680963"/>
                <a:gd name="connsiteX49" fmla="*/ 690767 w 803315"/>
                <a:gd name="connsiteY49" fmla="*/ 339373 h 68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03315" h="680963">
                  <a:moveTo>
                    <a:pt x="690767" y="339373"/>
                  </a:moveTo>
                  <a:cubicBezTo>
                    <a:pt x="704363" y="342574"/>
                    <a:pt x="717959" y="345776"/>
                    <a:pt x="731554" y="348977"/>
                  </a:cubicBezTo>
                  <a:cubicBezTo>
                    <a:pt x="729186" y="394895"/>
                    <a:pt x="706425" y="437392"/>
                    <a:pt x="675901" y="452785"/>
                  </a:cubicBezTo>
                  <a:cubicBezTo>
                    <a:pt x="663182" y="459188"/>
                    <a:pt x="649017" y="461556"/>
                    <a:pt x="638491" y="473529"/>
                  </a:cubicBezTo>
                  <a:cubicBezTo>
                    <a:pt x="628975" y="484405"/>
                    <a:pt x="624150" y="501333"/>
                    <a:pt x="619721" y="517517"/>
                  </a:cubicBezTo>
                  <a:cubicBezTo>
                    <a:pt x="611958" y="545760"/>
                    <a:pt x="604195" y="574004"/>
                    <a:pt x="596433" y="602247"/>
                  </a:cubicBezTo>
                  <a:cubicBezTo>
                    <a:pt x="588100" y="632683"/>
                    <a:pt x="577400" y="666497"/>
                    <a:pt x="555735" y="677461"/>
                  </a:cubicBezTo>
                  <a:cubicBezTo>
                    <a:pt x="537139" y="686890"/>
                    <a:pt x="515870" y="675355"/>
                    <a:pt x="501572" y="656015"/>
                  </a:cubicBezTo>
                  <a:cubicBezTo>
                    <a:pt x="487275" y="636674"/>
                    <a:pt x="478548" y="610667"/>
                    <a:pt x="470083" y="585319"/>
                  </a:cubicBezTo>
                  <a:cubicBezTo>
                    <a:pt x="470609" y="612948"/>
                    <a:pt x="457760" y="640052"/>
                    <a:pt x="439560" y="649656"/>
                  </a:cubicBezTo>
                  <a:cubicBezTo>
                    <a:pt x="421315" y="659260"/>
                    <a:pt x="399124" y="650577"/>
                    <a:pt x="386932" y="629131"/>
                  </a:cubicBezTo>
                  <a:cubicBezTo>
                    <a:pt x="378161" y="613738"/>
                    <a:pt x="374521" y="593432"/>
                    <a:pt x="365924" y="577819"/>
                  </a:cubicBezTo>
                  <a:cubicBezTo>
                    <a:pt x="357329" y="562207"/>
                    <a:pt x="339304" y="553260"/>
                    <a:pt x="329919" y="567908"/>
                  </a:cubicBezTo>
                  <a:cubicBezTo>
                    <a:pt x="323735" y="577644"/>
                    <a:pt x="324524" y="592555"/>
                    <a:pt x="321454" y="604923"/>
                  </a:cubicBezTo>
                  <a:cubicBezTo>
                    <a:pt x="316674" y="624131"/>
                    <a:pt x="302202" y="636192"/>
                    <a:pt x="287861" y="637245"/>
                  </a:cubicBezTo>
                  <a:cubicBezTo>
                    <a:pt x="273564" y="638297"/>
                    <a:pt x="259617" y="630052"/>
                    <a:pt x="247644" y="618869"/>
                  </a:cubicBezTo>
                  <a:cubicBezTo>
                    <a:pt x="222953" y="595712"/>
                    <a:pt x="204753" y="558961"/>
                    <a:pt x="197692" y="518131"/>
                  </a:cubicBezTo>
                  <a:cubicBezTo>
                    <a:pt x="194578" y="499930"/>
                    <a:pt x="193701" y="480108"/>
                    <a:pt x="199096" y="463047"/>
                  </a:cubicBezTo>
                  <a:cubicBezTo>
                    <a:pt x="204490" y="445988"/>
                    <a:pt x="217515" y="432831"/>
                    <a:pt x="230453" y="436076"/>
                  </a:cubicBezTo>
                  <a:cubicBezTo>
                    <a:pt x="238961" y="418094"/>
                    <a:pt x="222164" y="394237"/>
                    <a:pt x="207033" y="396342"/>
                  </a:cubicBezTo>
                  <a:cubicBezTo>
                    <a:pt x="191859" y="398447"/>
                    <a:pt x="179974" y="414717"/>
                    <a:pt x="167519" y="427217"/>
                  </a:cubicBezTo>
                  <a:cubicBezTo>
                    <a:pt x="155108" y="439716"/>
                    <a:pt x="137741" y="448794"/>
                    <a:pt x="125242" y="436383"/>
                  </a:cubicBezTo>
                  <a:cubicBezTo>
                    <a:pt x="125329" y="447917"/>
                    <a:pt x="115944" y="455548"/>
                    <a:pt x="107831" y="454583"/>
                  </a:cubicBezTo>
                  <a:cubicBezTo>
                    <a:pt x="99761" y="453662"/>
                    <a:pt x="92569" y="447171"/>
                    <a:pt x="85157" y="442566"/>
                  </a:cubicBezTo>
                  <a:cubicBezTo>
                    <a:pt x="56519" y="424717"/>
                    <a:pt x="20162" y="436558"/>
                    <a:pt x="-187" y="470327"/>
                  </a:cubicBezTo>
                  <a:cubicBezTo>
                    <a:pt x="12531" y="416209"/>
                    <a:pt x="31170" y="354108"/>
                    <a:pt x="70245" y="341390"/>
                  </a:cubicBezTo>
                  <a:cubicBezTo>
                    <a:pt x="86210" y="336171"/>
                    <a:pt x="103621" y="340469"/>
                    <a:pt x="118707" y="331434"/>
                  </a:cubicBezTo>
                  <a:cubicBezTo>
                    <a:pt x="145416" y="315427"/>
                    <a:pt x="150810" y="254949"/>
                    <a:pt x="127741" y="229995"/>
                  </a:cubicBezTo>
                  <a:cubicBezTo>
                    <a:pt x="130680" y="253589"/>
                    <a:pt x="130110" y="281131"/>
                    <a:pt x="117654" y="297270"/>
                  </a:cubicBezTo>
                  <a:cubicBezTo>
                    <a:pt x="105199" y="313410"/>
                    <a:pt x="79061" y="302883"/>
                    <a:pt x="80640" y="279026"/>
                  </a:cubicBezTo>
                  <a:cubicBezTo>
                    <a:pt x="77043" y="295472"/>
                    <a:pt x="59150" y="297972"/>
                    <a:pt x="50905" y="285341"/>
                  </a:cubicBezTo>
                  <a:cubicBezTo>
                    <a:pt x="42616" y="272711"/>
                    <a:pt x="43318" y="252055"/>
                    <a:pt x="49195" y="236968"/>
                  </a:cubicBezTo>
                  <a:cubicBezTo>
                    <a:pt x="55071" y="221881"/>
                    <a:pt x="65071" y="211049"/>
                    <a:pt x="74763" y="200655"/>
                  </a:cubicBezTo>
                  <a:cubicBezTo>
                    <a:pt x="95595" y="178332"/>
                    <a:pt x="116734" y="155746"/>
                    <a:pt x="140854" y="141712"/>
                  </a:cubicBezTo>
                  <a:cubicBezTo>
                    <a:pt x="165019" y="127678"/>
                    <a:pt x="192912" y="122942"/>
                    <a:pt x="217120" y="136888"/>
                  </a:cubicBezTo>
                  <a:cubicBezTo>
                    <a:pt x="229883" y="144256"/>
                    <a:pt x="241110" y="156536"/>
                    <a:pt x="254135" y="163026"/>
                  </a:cubicBezTo>
                  <a:cubicBezTo>
                    <a:pt x="267161" y="169561"/>
                    <a:pt x="283694" y="168728"/>
                    <a:pt x="292334" y="153465"/>
                  </a:cubicBezTo>
                  <a:cubicBezTo>
                    <a:pt x="302026" y="136449"/>
                    <a:pt x="297465" y="111188"/>
                    <a:pt x="301062" y="89918"/>
                  </a:cubicBezTo>
                  <a:cubicBezTo>
                    <a:pt x="307508" y="52333"/>
                    <a:pt x="345093" y="34747"/>
                    <a:pt x="365924" y="59569"/>
                  </a:cubicBezTo>
                  <a:cubicBezTo>
                    <a:pt x="350356" y="55578"/>
                    <a:pt x="334260" y="73998"/>
                    <a:pt x="332330" y="96321"/>
                  </a:cubicBezTo>
                  <a:cubicBezTo>
                    <a:pt x="330357" y="118644"/>
                    <a:pt x="341629" y="141186"/>
                    <a:pt x="356715" y="147940"/>
                  </a:cubicBezTo>
                  <a:cubicBezTo>
                    <a:pt x="382064" y="159167"/>
                    <a:pt x="406886" y="130923"/>
                    <a:pt x="426052" y="104785"/>
                  </a:cubicBezTo>
                  <a:cubicBezTo>
                    <a:pt x="446050" y="77419"/>
                    <a:pt x="466078" y="50067"/>
                    <a:pt x="486135" y="22730"/>
                  </a:cubicBezTo>
                  <a:cubicBezTo>
                    <a:pt x="489337" y="18076"/>
                    <a:pt x="492932" y="13704"/>
                    <a:pt x="496879" y="9661"/>
                  </a:cubicBezTo>
                  <a:cubicBezTo>
                    <a:pt x="509915" y="-3045"/>
                    <a:pt x="530569" y="-3467"/>
                    <a:pt x="544113" y="8696"/>
                  </a:cubicBezTo>
                  <a:cubicBezTo>
                    <a:pt x="564374" y="25230"/>
                    <a:pt x="573891" y="59131"/>
                    <a:pt x="590513" y="82462"/>
                  </a:cubicBezTo>
                  <a:cubicBezTo>
                    <a:pt x="614634" y="116363"/>
                    <a:pt x="650728" y="124608"/>
                    <a:pt x="684321" y="131187"/>
                  </a:cubicBezTo>
                  <a:cubicBezTo>
                    <a:pt x="709363" y="136055"/>
                    <a:pt x="734420" y="140952"/>
                    <a:pt x="759492" y="145878"/>
                  </a:cubicBezTo>
                  <a:cubicBezTo>
                    <a:pt x="776204" y="176970"/>
                    <a:pt x="790783" y="209162"/>
                    <a:pt x="803128" y="242231"/>
                  </a:cubicBezTo>
                  <a:cubicBezTo>
                    <a:pt x="760675" y="260256"/>
                    <a:pt x="721511" y="293982"/>
                    <a:pt x="690767" y="339373"/>
                  </a:cubicBezTo>
                  <a:close/>
                </a:path>
              </a:pathLst>
            </a:custGeom>
            <a:solidFill>
              <a:srgbClr val="FFFFFF"/>
            </a:solidFill>
            <a:ln w="4168" cap="flat">
              <a:noFill/>
              <a:prstDash val="solid"/>
              <a:miter/>
            </a:ln>
          </p:spPr>
          <p:txBody>
            <a:bodyPr rtlCol="0" anchor="ctr"/>
            <a:lstStyle/>
            <a:p>
              <a:endParaRPr lang="zh-CN" altLang="en-US"/>
            </a:p>
          </p:txBody>
        </p:sp>
        <p:sp>
          <p:nvSpPr>
            <p:cNvPr id="76" name="任意多边形: 形状 75"/>
            <p:cNvSpPr/>
            <p:nvPr/>
          </p:nvSpPr>
          <p:spPr>
            <a:xfrm>
              <a:off x="7095446" y="5535785"/>
              <a:ext cx="180875" cy="187191"/>
            </a:xfrm>
            <a:custGeom>
              <a:avLst/>
              <a:gdLst>
                <a:gd name="connsiteX0" fmla="*/ 180688 w 180875"/>
                <a:gd name="connsiteY0" fmla="*/ 44201 h 187191"/>
                <a:gd name="connsiteX1" fmla="*/ 115342 w 180875"/>
                <a:gd name="connsiteY1" fmla="*/ 153534 h 187191"/>
                <a:gd name="connsiteX2" fmla="*/ 67803 w 180875"/>
                <a:gd name="connsiteY2" fmla="*/ 170155 h 187191"/>
                <a:gd name="connsiteX3" fmla="*/ 17982 w 180875"/>
                <a:gd name="connsiteY3" fmla="*/ 182742 h 187191"/>
                <a:gd name="connsiteX4" fmla="*/ 1711 w 180875"/>
                <a:gd name="connsiteY4" fmla="*/ 116256 h 187191"/>
                <a:gd name="connsiteX5" fmla="*/ 32060 w 180875"/>
                <a:gd name="connsiteY5" fmla="*/ 53805 h 187191"/>
                <a:gd name="connsiteX6" fmla="*/ 77582 w 180875"/>
                <a:gd name="connsiteY6" fmla="*/ 6133 h 187191"/>
                <a:gd name="connsiteX7" fmla="*/ 124816 w 180875"/>
                <a:gd name="connsiteY7" fmla="*/ 35341 h 187191"/>
                <a:gd name="connsiteX8" fmla="*/ 137797 w 180875"/>
                <a:gd name="connsiteY8" fmla="*/ 34902 h 187191"/>
                <a:gd name="connsiteX9" fmla="*/ 144113 w 180875"/>
                <a:gd name="connsiteY9" fmla="*/ 563 h 187191"/>
                <a:gd name="connsiteX10" fmla="*/ 171829 w 180875"/>
                <a:gd name="connsiteY10" fmla="*/ 25474 h 187191"/>
                <a:gd name="connsiteX11" fmla="*/ 180688 w 180875"/>
                <a:gd name="connsiteY11" fmla="*/ 44201 h 18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875" h="187191">
                  <a:moveTo>
                    <a:pt x="180688" y="44201"/>
                  </a:moveTo>
                  <a:cubicBezTo>
                    <a:pt x="161899" y="82352"/>
                    <a:pt x="140045" y="118917"/>
                    <a:pt x="115342" y="153534"/>
                  </a:cubicBezTo>
                  <a:cubicBezTo>
                    <a:pt x="99554" y="146780"/>
                    <a:pt x="82582" y="158840"/>
                    <a:pt x="67803" y="170155"/>
                  </a:cubicBezTo>
                  <a:cubicBezTo>
                    <a:pt x="52365" y="181997"/>
                    <a:pt x="33814" y="193531"/>
                    <a:pt x="17982" y="182742"/>
                  </a:cubicBezTo>
                  <a:cubicBezTo>
                    <a:pt x="1799" y="171690"/>
                    <a:pt x="-3420" y="140772"/>
                    <a:pt x="1711" y="116256"/>
                  </a:cubicBezTo>
                  <a:cubicBezTo>
                    <a:pt x="6842" y="91784"/>
                    <a:pt x="19648" y="72312"/>
                    <a:pt x="32060" y="53805"/>
                  </a:cubicBezTo>
                  <a:cubicBezTo>
                    <a:pt x="45216" y="34157"/>
                    <a:pt x="59294" y="13764"/>
                    <a:pt x="77582" y="6133"/>
                  </a:cubicBezTo>
                  <a:cubicBezTo>
                    <a:pt x="95914" y="-1498"/>
                    <a:pt x="119465" y="9290"/>
                    <a:pt x="124816" y="35341"/>
                  </a:cubicBezTo>
                  <a:lnTo>
                    <a:pt x="137797" y="34902"/>
                  </a:lnTo>
                  <a:cubicBezTo>
                    <a:pt x="130517" y="24903"/>
                    <a:pt x="134333" y="4203"/>
                    <a:pt x="144113" y="563"/>
                  </a:cubicBezTo>
                  <a:cubicBezTo>
                    <a:pt x="155383" y="-3691"/>
                    <a:pt x="165164" y="11790"/>
                    <a:pt x="171829" y="25474"/>
                  </a:cubicBezTo>
                  <a:cubicBezTo>
                    <a:pt x="174812" y="31657"/>
                    <a:pt x="177838" y="37885"/>
                    <a:pt x="180688" y="44201"/>
                  </a:cubicBezTo>
                  <a:close/>
                </a:path>
              </a:pathLst>
            </a:custGeom>
            <a:solidFill>
              <a:srgbClr val="FFFFFF"/>
            </a:solidFill>
            <a:ln w="4168" cap="flat">
              <a:noFill/>
              <a:prstDash val="solid"/>
              <a:miter/>
            </a:ln>
          </p:spPr>
          <p:txBody>
            <a:bodyPr rtlCol="0" anchor="ctr"/>
            <a:lstStyle/>
            <a:p>
              <a:endParaRPr lang="zh-CN" altLang="en-US"/>
            </a:p>
          </p:txBody>
        </p:sp>
        <p:sp>
          <p:nvSpPr>
            <p:cNvPr id="77" name="任意多边形: 形状 76"/>
            <p:cNvSpPr/>
            <p:nvPr/>
          </p:nvSpPr>
          <p:spPr>
            <a:xfrm>
              <a:off x="6449909" y="5181095"/>
              <a:ext cx="333321" cy="522595"/>
            </a:xfrm>
            <a:custGeom>
              <a:avLst/>
              <a:gdLst>
                <a:gd name="connsiteX0" fmla="*/ 329047 w 333321"/>
                <a:gd name="connsiteY0" fmla="*/ 213646 h 522595"/>
                <a:gd name="connsiteX1" fmla="*/ 264355 w 333321"/>
                <a:gd name="connsiteY1" fmla="*/ 147258 h 522595"/>
                <a:gd name="connsiteX2" fmla="*/ 211090 w 333321"/>
                <a:gd name="connsiteY2" fmla="*/ 57621 h 522595"/>
                <a:gd name="connsiteX3" fmla="*/ 164700 w 333321"/>
                <a:gd name="connsiteY3" fmla="*/ 41682 h 522595"/>
                <a:gd name="connsiteX4" fmla="*/ 125304 w 333321"/>
                <a:gd name="connsiteY4" fmla="*/ 6996 h 522595"/>
                <a:gd name="connsiteX5" fmla="*/ 107604 w 333321"/>
                <a:gd name="connsiteY5" fmla="*/ -154 h 522595"/>
                <a:gd name="connsiteX6" fmla="*/ 40402 w 333321"/>
                <a:gd name="connsiteY6" fmla="*/ 47763 h 522595"/>
                <a:gd name="connsiteX7" fmla="*/ 359 w 333321"/>
                <a:gd name="connsiteY7" fmla="*/ 135305 h 522595"/>
                <a:gd name="connsiteX8" fmla="*/ 32793 w 333321"/>
                <a:gd name="connsiteY8" fmla="*/ 223547 h 522595"/>
                <a:gd name="connsiteX9" fmla="*/ 91361 w 333321"/>
                <a:gd name="connsiteY9" fmla="*/ 237062 h 522595"/>
                <a:gd name="connsiteX10" fmla="*/ 133784 w 333321"/>
                <a:gd name="connsiteY10" fmla="*/ 318531 h 522595"/>
                <a:gd name="connsiteX11" fmla="*/ 141449 w 333321"/>
                <a:gd name="connsiteY11" fmla="*/ 423774 h 522595"/>
                <a:gd name="connsiteX12" fmla="*/ 176933 w 333321"/>
                <a:gd name="connsiteY12" fmla="*/ 512851 h 522595"/>
                <a:gd name="connsiteX13" fmla="*/ 255003 w 333321"/>
                <a:gd name="connsiteY13" fmla="*/ 475903 h 522595"/>
                <a:gd name="connsiteX14" fmla="*/ 265098 w 333321"/>
                <a:gd name="connsiteY14" fmla="*/ 412641 h 522595"/>
                <a:gd name="connsiteX15" fmla="*/ 310410 w 333321"/>
                <a:gd name="connsiteY15" fmla="*/ 319063 h 522595"/>
                <a:gd name="connsiteX16" fmla="*/ 329047 w 333321"/>
                <a:gd name="connsiteY16" fmla="*/ 213646 h 52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3321" h="522595">
                  <a:moveTo>
                    <a:pt x="329047" y="213646"/>
                  </a:moveTo>
                  <a:cubicBezTo>
                    <a:pt x="301144" y="215401"/>
                    <a:pt x="279042" y="181051"/>
                    <a:pt x="264355" y="147258"/>
                  </a:cubicBezTo>
                  <a:cubicBezTo>
                    <a:pt x="249668" y="113466"/>
                    <a:pt x="236267" y="74822"/>
                    <a:pt x="211090" y="57621"/>
                  </a:cubicBezTo>
                  <a:cubicBezTo>
                    <a:pt x="196705" y="47793"/>
                    <a:pt x="180304" y="46444"/>
                    <a:pt x="164700" y="41682"/>
                  </a:cubicBezTo>
                  <a:cubicBezTo>
                    <a:pt x="149096" y="36920"/>
                    <a:pt x="132763" y="27065"/>
                    <a:pt x="125304" y="6996"/>
                  </a:cubicBezTo>
                  <a:lnTo>
                    <a:pt x="107604" y="-154"/>
                  </a:lnTo>
                  <a:cubicBezTo>
                    <a:pt x="84229" y="12989"/>
                    <a:pt x="60544" y="26373"/>
                    <a:pt x="40402" y="47763"/>
                  </a:cubicBezTo>
                  <a:cubicBezTo>
                    <a:pt x="17811" y="71760"/>
                    <a:pt x="3741" y="102521"/>
                    <a:pt x="359" y="135305"/>
                  </a:cubicBezTo>
                  <a:cubicBezTo>
                    <a:pt x="-3022" y="170734"/>
                    <a:pt x="9464" y="210239"/>
                    <a:pt x="32793" y="223547"/>
                  </a:cubicBezTo>
                  <a:cubicBezTo>
                    <a:pt x="51227" y="234064"/>
                    <a:pt x="72689" y="227435"/>
                    <a:pt x="91361" y="237062"/>
                  </a:cubicBezTo>
                  <a:cubicBezTo>
                    <a:pt x="114690" y="249090"/>
                    <a:pt x="128541" y="284032"/>
                    <a:pt x="133784" y="318531"/>
                  </a:cubicBezTo>
                  <a:cubicBezTo>
                    <a:pt x="139027" y="353030"/>
                    <a:pt x="137698" y="388883"/>
                    <a:pt x="141449" y="423774"/>
                  </a:cubicBezTo>
                  <a:cubicBezTo>
                    <a:pt x="145200" y="458665"/>
                    <a:pt x="155538" y="494971"/>
                    <a:pt x="176933" y="512851"/>
                  </a:cubicBezTo>
                  <a:cubicBezTo>
                    <a:pt x="203706" y="535226"/>
                    <a:pt x="242991" y="516633"/>
                    <a:pt x="255003" y="475903"/>
                  </a:cubicBezTo>
                  <a:cubicBezTo>
                    <a:pt x="260895" y="455924"/>
                    <a:pt x="260692" y="433380"/>
                    <a:pt x="265098" y="412641"/>
                  </a:cubicBezTo>
                  <a:cubicBezTo>
                    <a:pt x="272859" y="376119"/>
                    <a:pt x="293800" y="349022"/>
                    <a:pt x="310410" y="319063"/>
                  </a:cubicBezTo>
                  <a:cubicBezTo>
                    <a:pt x="327019" y="289104"/>
                    <a:pt x="340094" y="248414"/>
                    <a:pt x="329047" y="213646"/>
                  </a:cubicBezTo>
                  <a:close/>
                </a:path>
              </a:pathLst>
            </a:custGeom>
            <a:solidFill>
              <a:srgbClr val="FFFFFF"/>
            </a:solidFill>
            <a:ln w="4168" cap="flat">
              <a:noFill/>
              <a:prstDash val="solid"/>
              <a:miter/>
            </a:ln>
          </p:spPr>
          <p:txBody>
            <a:bodyPr rtlCol="0" anchor="ctr"/>
            <a:lstStyle/>
            <a:p>
              <a:endParaRPr lang="zh-CN" altLang="en-US"/>
            </a:p>
          </p:txBody>
        </p:sp>
        <p:sp>
          <p:nvSpPr>
            <p:cNvPr id="78" name="任意多边形: 形状 77"/>
            <p:cNvSpPr/>
            <p:nvPr/>
          </p:nvSpPr>
          <p:spPr>
            <a:xfrm>
              <a:off x="6499214" y="4975354"/>
              <a:ext cx="46382" cy="94542"/>
            </a:xfrm>
            <a:custGeom>
              <a:avLst/>
              <a:gdLst>
                <a:gd name="connsiteX0" fmla="*/ 4020 w 46382"/>
                <a:gd name="connsiteY0" fmla="*/ 60504 h 94542"/>
                <a:gd name="connsiteX1" fmla="*/ 11286 w 46382"/>
                <a:gd name="connsiteY1" fmla="*/ 68218 h 94542"/>
                <a:gd name="connsiteX2" fmla="*/ 10840 w 46382"/>
                <a:gd name="connsiteY2" fmla="*/ 94388 h 94542"/>
                <a:gd name="connsiteX3" fmla="*/ 28276 w 46382"/>
                <a:gd name="connsiteY3" fmla="*/ 85526 h 94542"/>
                <a:gd name="connsiteX4" fmla="*/ 41644 w 46382"/>
                <a:gd name="connsiteY4" fmla="*/ 66695 h 94542"/>
                <a:gd name="connsiteX5" fmla="*/ 45586 w 46382"/>
                <a:gd name="connsiteY5" fmla="*/ 50268 h 94542"/>
                <a:gd name="connsiteX6" fmla="*/ 38965 w 46382"/>
                <a:gd name="connsiteY6" fmla="*/ 42073 h 94542"/>
                <a:gd name="connsiteX7" fmla="*/ 32850 w 46382"/>
                <a:gd name="connsiteY7" fmla="*/ 24311 h 94542"/>
                <a:gd name="connsiteX8" fmla="*/ 9636 w 46382"/>
                <a:gd name="connsiteY8" fmla="*/ -154 h 94542"/>
                <a:gd name="connsiteX9" fmla="*/ 11034 w 46382"/>
                <a:gd name="connsiteY9" fmla="*/ 113 h 94542"/>
                <a:gd name="connsiteX10" fmla="*/ 4821 w 46382"/>
                <a:gd name="connsiteY10" fmla="*/ 14242 h 94542"/>
                <a:gd name="connsiteX11" fmla="*/ 8835 w 46382"/>
                <a:gd name="connsiteY11" fmla="*/ 29840 h 94542"/>
                <a:gd name="connsiteX12" fmla="*/ -185 w 46382"/>
                <a:gd name="connsiteY12" fmla="*/ 49660 h 94542"/>
                <a:gd name="connsiteX13" fmla="*/ 4020 w 46382"/>
                <a:gd name="connsiteY13" fmla="*/ 60504 h 9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82" h="94542">
                  <a:moveTo>
                    <a:pt x="4020" y="60504"/>
                  </a:moveTo>
                  <a:cubicBezTo>
                    <a:pt x="6622" y="62900"/>
                    <a:pt x="9050" y="65477"/>
                    <a:pt x="11286" y="68218"/>
                  </a:cubicBezTo>
                  <a:cubicBezTo>
                    <a:pt x="16002" y="76349"/>
                    <a:pt x="15831" y="86422"/>
                    <a:pt x="10840" y="94388"/>
                  </a:cubicBezTo>
                  <a:cubicBezTo>
                    <a:pt x="17635" y="94001"/>
                    <a:pt x="23958" y="90787"/>
                    <a:pt x="28276" y="85526"/>
                  </a:cubicBezTo>
                  <a:cubicBezTo>
                    <a:pt x="33369" y="79726"/>
                    <a:pt x="37849" y="73416"/>
                    <a:pt x="41644" y="66695"/>
                  </a:cubicBezTo>
                  <a:cubicBezTo>
                    <a:pt x="44490" y="62055"/>
                    <a:pt x="47517" y="55780"/>
                    <a:pt x="45586" y="50268"/>
                  </a:cubicBezTo>
                  <a:cubicBezTo>
                    <a:pt x="44268" y="46506"/>
                    <a:pt x="41151" y="44902"/>
                    <a:pt x="38965" y="42073"/>
                  </a:cubicBezTo>
                  <a:cubicBezTo>
                    <a:pt x="35502" y="37588"/>
                    <a:pt x="34643" y="30466"/>
                    <a:pt x="32850" y="24311"/>
                  </a:cubicBezTo>
                  <a:cubicBezTo>
                    <a:pt x="28979" y="11018"/>
                    <a:pt x="19704" y="1243"/>
                    <a:pt x="9636" y="-154"/>
                  </a:cubicBezTo>
                  <a:lnTo>
                    <a:pt x="11034" y="113"/>
                  </a:lnTo>
                  <a:cubicBezTo>
                    <a:pt x="6828" y="1554"/>
                    <a:pt x="3892" y="8233"/>
                    <a:pt x="4821" y="14242"/>
                  </a:cubicBezTo>
                  <a:cubicBezTo>
                    <a:pt x="5668" y="19715"/>
                    <a:pt x="9185" y="24259"/>
                    <a:pt x="8835" y="29840"/>
                  </a:cubicBezTo>
                  <a:cubicBezTo>
                    <a:pt x="8332" y="37866"/>
                    <a:pt x="311" y="41633"/>
                    <a:pt x="-185" y="49660"/>
                  </a:cubicBezTo>
                  <a:cubicBezTo>
                    <a:pt x="-263" y="53687"/>
                    <a:pt x="1248" y="57583"/>
                    <a:pt x="4020" y="60504"/>
                  </a:cubicBezTo>
                  <a:close/>
                </a:path>
              </a:pathLst>
            </a:custGeom>
            <a:solidFill>
              <a:srgbClr val="FFFFFF"/>
            </a:solidFill>
            <a:ln w="4168" cap="flat">
              <a:noFill/>
              <a:prstDash val="solid"/>
              <a:miter/>
            </a:ln>
          </p:spPr>
          <p:txBody>
            <a:bodyPr rtlCol="0" anchor="ctr"/>
            <a:lstStyle/>
            <a:p>
              <a:endParaRPr lang="zh-CN" altLang="en-US"/>
            </a:p>
          </p:txBody>
        </p:sp>
        <p:sp>
          <p:nvSpPr>
            <p:cNvPr id="79" name="任意多边形: 形状 78"/>
            <p:cNvSpPr/>
            <p:nvPr/>
          </p:nvSpPr>
          <p:spPr>
            <a:xfrm>
              <a:off x="6455614" y="4897058"/>
              <a:ext cx="2505" cy="2560"/>
            </a:xfrm>
            <a:custGeom>
              <a:avLst/>
              <a:gdLst>
                <a:gd name="connsiteX0" fmla="*/ -187 w 2505"/>
                <a:gd name="connsiteY0" fmla="*/ 2406 h 2560"/>
                <a:gd name="connsiteX1" fmla="*/ -63 w 2505"/>
                <a:gd name="connsiteY1" fmla="*/ 2382 h 2560"/>
                <a:gd name="connsiteX2" fmla="*/ 2318 w 2505"/>
                <a:gd name="connsiteY2" fmla="*/ -154 h 2560"/>
              </a:gdLst>
              <a:ahLst/>
              <a:cxnLst>
                <a:cxn ang="0">
                  <a:pos x="connsiteX0" y="connsiteY0"/>
                </a:cxn>
                <a:cxn ang="0">
                  <a:pos x="connsiteX1" y="connsiteY1"/>
                </a:cxn>
                <a:cxn ang="0">
                  <a:pos x="connsiteX2" y="connsiteY2"/>
                </a:cxn>
              </a:cxnLst>
              <a:rect l="l" t="t" r="r" b="b"/>
              <a:pathLst>
                <a:path w="2505" h="2560">
                  <a:moveTo>
                    <a:pt x="-187" y="2406"/>
                  </a:moveTo>
                  <a:cubicBezTo>
                    <a:pt x="-146" y="2394"/>
                    <a:pt x="-104" y="2392"/>
                    <a:pt x="-63" y="2382"/>
                  </a:cubicBezTo>
                  <a:cubicBezTo>
                    <a:pt x="796" y="1599"/>
                    <a:pt x="1592" y="752"/>
                    <a:pt x="2318" y="-154"/>
                  </a:cubicBezTo>
                  <a:close/>
                </a:path>
              </a:pathLst>
            </a:custGeom>
            <a:solidFill>
              <a:srgbClr val="E6E6E6"/>
            </a:solidFill>
            <a:ln w="4168" cap="flat">
              <a:noFill/>
              <a:prstDash val="solid"/>
              <a:miter/>
            </a:ln>
          </p:spPr>
          <p:txBody>
            <a:bodyPr rtlCol="0" anchor="ctr"/>
            <a:lstStyle/>
            <a:p>
              <a:endParaRPr lang="zh-CN" altLang="en-US"/>
            </a:p>
          </p:txBody>
        </p:sp>
        <p:sp>
          <p:nvSpPr>
            <p:cNvPr id="80" name="任意多边形: 形状 79"/>
            <p:cNvSpPr/>
            <p:nvPr/>
          </p:nvSpPr>
          <p:spPr>
            <a:xfrm>
              <a:off x="6419919" y="4899315"/>
              <a:ext cx="52226" cy="39997"/>
            </a:xfrm>
            <a:custGeom>
              <a:avLst/>
              <a:gdLst>
                <a:gd name="connsiteX0" fmla="*/ 43876 w 52226"/>
                <a:gd name="connsiteY0" fmla="*/ 37823 h 39997"/>
                <a:gd name="connsiteX1" fmla="*/ 51451 w 52226"/>
                <a:gd name="connsiteY1" fmla="*/ 13701 h 39997"/>
                <a:gd name="connsiteX2" fmla="*/ 35633 w 52226"/>
                <a:gd name="connsiteY2" fmla="*/ 124 h 39997"/>
                <a:gd name="connsiteX3" fmla="*/ 20642 w 52226"/>
                <a:gd name="connsiteY3" fmla="*/ 4538 h 39997"/>
                <a:gd name="connsiteX4" fmla="*/ 8511 w 52226"/>
                <a:gd name="connsiteY4" fmla="*/ 3855 h 39997"/>
                <a:gd name="connsiteX5" fmla="*/ 4379 w 52226"/>
                <a:gd name="connsiteY5" fmla="*/ 11923 h 39997"/>
                <a:gd name="connsiteX6" fmla="*/ 439 w 52226"/>
                <a:gd name="connsiteY6" fmla="*/ 24017 h 39997"/>
                <a:gd name="connsiteX7" fmla="*/ -27 w 52226"/>
                <a:gd name="connsiteY7" fmla="*/ 28600 h 39997"/>
                <a:gd name="connsiteX8" fmla="*/ 2950 w 52226"/>
                <a:gd name="connsiteY8" fmla="*/ 30967 h 39997"/>
                <a:gd name="connsiteX9" fmla="*/ 26590 w 52226"/>
                <a:gd name="connsiteY9" fmla="*/ 37936 h 39997"/>
                <a:gd name="connsiteX10" fmla="*/ 43876 w 52226"/>
                <a:gd name="connsiteY10" fmla="*/ 37823 h 3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26" h="39997">
                  <a:moveTo>
                    <a:pt x="43876" y="37823"/>
                  </a:moveTo>
                  <a:cubicBezTo>
                    <a:pt x="50045" y="33856"/>
                    <a:pt x="53491" y="22884"/>
                    <a:pt x="51451" y="13701"/>
                  </a:cubicBezTo>
                  <a:cubicBezTo>
                    <a:pt x="49424" y="4575"/>
                    <a:pt x="42250" y="-1561"/>
                    <a:pt x="35633" y="124"/>
                  </a:cubicBezTo>
                  <a:cubicBezTo>
                    <a:pt x="31730" y="4081"/>
                    <a:pt x="26065" y="5749"/>
                    <a:pt x="20642" y="4538"/>
                  </a:cubicBezTo>
                  <a:cubicBezTo>
                    <a:pt x="16550" y="3485"/>
                    <a:pt x="12059" y="772"/>
                    <a:pt x="8511" y="3855"/>
                  </a:cubicBezTo>
                  <a:cubicBezTo>
                    <a:pt x="6481" y="6156"/>
                    <a:pt x="5060" y="8930"/>
                    <a:pt x="4379" y="11923"/>
                  </a:cubicBezTo>
                  <a:cubicBezTo>
                    <a:pt x="3065" y="15954"/>
                    <a:pt x="1752" y="19986"/>
                    <a:pt x="439" y="24017"/>
                  </a:cubicBezTo>
                  <a:cubicBezTo>
                    <a:pt x="-185" y="25460"/>
                    <a:pt x="-348" y="27061"/>
                    <a:pt x="-27" y="28600"/>
                  </a:cubicBezTo>
                  <a:cubicBezTo>
                    <a:pt x="485" y="29854"/>
                    <a:pt x="1613" y="30751"/>
                    <a:pt x="2950" y="30967"/>
                  </a:cubicBezTo>
                  <a:cubicBezTo>
                    <a:pt x="10830" y="33290"/>
                    <a:pt x="18710" y="35613"/>
                    <a:pt x="26590" y="37936"/>
                  </a:cubicBezTo>
                  <a:cubicBezTo>
                    <a:pt x="32332" y="39629"/>
                    <a:pt x="38532" y="41260"/>
                    <a:pt x="43876" y="37823"/>
                  </a:cubicBezTo>
                  <a:close/>
                </a:path>
              </a:pathLst>
            </a:custGeom>
            <a:solidFill>
              <a:srgbClr val="FFFFFF"/>
            </a:solidFill>
            <a:ln w="4168" cap="flat">
              <a:noFill/>
              <a:prstDash val="solid"/>
              <a:miter/>
            </a:ln>
          </p:spPr>
          <p:txBody>
            <a:bodyPr rtlCol="0" anchor="ctr"/>
            <a:lstStyle/>
            <a:p>
              <a:endParaRPr lang="zh-CN" altLang="en-US"/>
            </a:p>
          </p:txBody>
        </p:sp>
        <p:sp>
          <p:nvSpPr>
            <p:cNvPr id="81" name="任意多边形: 形状 80"/>
            <p:cNvSpPr/>
            <p:nvPr/>
          </p:nvSpPr>
          <p:spPr>
            <a:xfrm>
              <a:off x="7015365" y="5418474"/>
              <a:ext cx="48989" cy="80523"/>
            </a:xfrm>
            <a:custGeom>
              <a:avLst/>
              <a:gdLst>
                <a:gd name="connsiteX0" fmla="*/ 43304 w 48989"/>
                <a:gd name="connsiteY0" fmla="*/ 38795 h 80523"/>
                <a:gd name="connsiteX1" fmla="*/ 32377 w 48989"/>
                <a:gd name="connsiteY1" fmla="*/ 20905 h 80523"/>
                <a:gd name="connsiteX2" fmla="*/ 17977 w 48989"/>
                <a:gd name="connsiteY2" fmla="*/ 2824 h 80523"/>
                <a:gd name="connsiteX3" fmla="*/ 2 w 48989"/>
                <a:gd name="connsiteY3" fmla="*/ 4412 h 80523"/>
                <a:gd name="connsiteX4" fmla="*/ -187 w 48989"/>
                <a:gd name="connsiteY4" fmla="*/ 4644 h 80523"/>
                <a:gd name="connsiteX5" fmla="*/ 256 w 48989"/>
                <a:gd name="connsiteY5" fmla="*/ 8051 h 80523"/>
                <a:gd name="connsiteX6" fmla="*/ 19449 w 48989"/>
                <a:gd name="connsiteY6" fmla="*/ 45498 h 80523"/>
                <a:gd name="connsiteX7" fmla="*/ 20718 w 48989"/>
                <a:gd name="connsiteY7" fmla="*/ 64021 h 80523"/>
                <a:gd name="connsiteX8" fmla="*/ 27467 w 48989"/>
                <a:gd name="connsiteY8" fmla="*/ 79129 h 80523"/>
                <a:gd name="connsiteX9" fmla="*/ 44020 w 48989"/>
                <a:gd name="connsiteY9" fmla="*/ 70417 h 80523"/>
                <a:gd name="connsiteX10" fmla="*/ 48667 w 48989"/>
                <a:gd name="connsiteY10" fmla="*/ 51324 h 80523"/>
                <a:gd name="connsiteX11" fmla="*/ 43304 w 48989"/>
                <a:gd name="connsiteY11" fmla="*/ 38795 h 8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989" h="80523">
                  <a:moveTo>
                    <a:pt x="43304" y="38795"/>
                  </a:moveTo>
                  <a:cubicBezTo>
                    <a:pt x="39662" y="32832"/>
                    <a:pt x="36019" y="26868"/>
                    <a:pt x="32377" y="20905"/>
                  </a:cubicBezTo>
                  <a:cubicBezTo>
                    <a:pt x="28799" y="13998"/>
                    <a:pt x="23908" y="7857"/>
                    <a:pt x="17977" y="2824"/>
                  </a:cubicBezTo>
                  <a:cubicBezTo>
                    <a:pt x="12575" y="-1701"/>
                    <a:pt x="4528" y="-990"/>
                    <a:pt x="2" y="4412"/>
                  </a:cubicBezTo>
                  <a:cubicBezTo>
                    <a:pt x="-62" y="4489"/>
                    <a:pt x="-125" y="4566"/>
                    <a:pt x="-187" y="4644"/>
                  </a:cubicBezTo>
                  <a:lnTo>
                    <a:pt x="256" y="8051"/>
                  </a:lnTo>
                  <a:cubicBezTo>
                    <a:pt x="8559" y="18467"/>
                    <a:pt x="17343" y="30038"/>
                    <a:pt x="19449" y="45498"/>
                  </a:cubicBezTo>
                  <a:cubicBezTo>
                    <a:pt x="20279" y="51592"/>
                    <a:pt x="19990" y="57900"/>
                    <a:pt x="20718" y="64021"/>
                  </a:cubicBezTo>
                  <a:cubicBezTo>
                    <a:pt x="21447" y="70142"/>
                    <a:pt x="23516" y="76490"/>
                    <a:pt x="27467" y="79129"/>
                  </a:cubicBezTo>
                  <a:cubicBezTo>
                    <a:pt x="33203" y="82961"/>
                    <a:pt x="39937" y="77311"/>
                    <a:pt x="44020" y="70417"/>
                  </a:cubicBezTo>
                  <a:cubicBezTo>
                    <a:pt x="47669" y="64755"/>
                    <a:pt x="49306" y="58029"/>
                    <a:pt x="48667" y="51324"/>
                  </a:cubicBezTo>
                  <a:cubicBezTo>
                    <a:pt x="47757" y="46824"/>
                    <a:pt x="45932" y="42560"/>
                    <a:pt x="43304" y="38795"/>
                  </a:cubicBezTo>
                  <a:close/>
                </a:path>
              </a:pathLst>
            </a:custGeom>
            <a:solidFill>
              <a:srgbClr val="FFFFFF"/>
            </a:solidFill>
            <a:ln w="4168" cap="flat">
              <a:noFill/>
              <a:prstDash val="solid"/>
              <a:miter/>
            </a:ln>
          </p:spPr>
          <p:txBody>
            <a:bodyPr rtlCol="0" anchor="ctr"/>
            <a:lstStyle/>
            <a:p>
              <a:endParaRPr lang="zh-CN" altLang="en-US"/>
            </a:p>
          </p:txBody>
        </p:sp>
        <p:sp>
          <p:nvSpPr>
            <p:cNvPr id="82" name="任意多边形: 形状 81"/>
            <p:cNvSpPr/>
            <p:nvPr/>
          </p:nvSpPr>
          <p:spPr>
            <a:xfrm>
              <a:off x="7182517" y="5175285"/>
              <a:ext cx="43073" cy="80684"/>
            </a:xfrm>
            <a:custGeom>
              <a:avLst/>
              <a:gdLst>
                <a:gd name="connsiteX0" fmla="*/ 38262 w 43073"/>
                <a:gd name="connsiteY0" fmla="*/ 54230 h 80684"/>
                <a:gd name="connsiteX1" fmla="*/ 41423 w 43073"/>
                <a:gd name="connsiteY1" fmla="*/ 33506 h 80684"/>
                <a:gd name="connsiteX2" fmla="*/ 42050 w 43073"/>
                <a:gd name="connsiteY2" fmla="*/ 10400 h 80684"/>
                <a:gd name="connsiteX3" fmla="*/ 27276 w 43073"/>
                <a:gd name="connsiteY3" fmla="*/ 40 h 80684"/>
                <a:gd name="connsiteX4" fmla="*/ 26981 w 43073"/>
                <a:gd name="connsiteY4" fmla="*/ 95 h 80684"/>
                <a:gd name="connsiteX5" fmla="*/ 25127 w 43073"/>
                <a:gd name="connsiteY5" fmla="*/ 2987 h 80684"/>
                <a:gd name="connsiteX6" fmla="*/ 15695 w 43073"/>
                <a:gd name="connsiteY6" fmla="*/ 43996 h 80684"/>
                <a:gd name="connsiteX7" fmla="*/ 4738 w 43073"/>
                <a:gd name="connsiteY7" fmla="*/ 58985 h 80684"/>
                <a:gd name="connsiteX8" fmla="*/ 173 w 43073"/>
                <a:gd name="connsiteY8" fmla="*/ 74889 h 80684"/>
                <a:gd name="connsiteX9" fmla="*/ 18446 w 43073"/>
                <a:gd name="connsiteY9" fmla="*/ 78883 h 80684"/>
                <a:gd name="connsiteX10" fmla="*/ 34297 w 43073"/>
                <a:gd name="connsiteY10" fmla="*/ 67269 h 80684"/>
                <a:gd name="connsiteX11" fmla="*/ 38262 w 43073"/>
                <a:gd name="connsiteY11" fmla="*/ 54230 h 8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73" h="80684">
                  <a:moveTo>
                    <a:pt x="38262" y="54230"/>
                  </a:moveTo>
                  <a:cubicBezTo>
                    <a:pt x="39316" y="47322"/>
                    <a:pt x="40369" y="40414"/>
                    <a:pt x="41423" y="33506"/>
                  </a:cubicBezTo>
                  <a:cubicBezTo>
                    <a:pt x="43133" y="25918"/>
                    <a:pt x="43346" y="18070"/>
                    <a:pt x="42050" y="10400"/>
                  </a:cubicBezTo>
                  <a:cubicBezTo>
                    <a:pt x="40831" y="3460"/>
                    <a:pt x="34216" y="-1179"/>
                    <a:pt x="27276" y="40"/>
                  </a:cubicBezTo>
                  <a:cubicBezTo>
                    <a:pt x="27177" y="57"/>
                    <a:pt x="27079" y="76"/>
                    <a:pt x="26981" y="95"/>
                  </a:cubicBezTo>
                  <a:lnTo>
                    <a:pt x="25127" y="2987"/>
                  </a:lnTo>
                  <a:cubicBezTo>
                    <a:pt x="24771" y="16303"/>
                    <a:pt x="24040" y="30812"/>
                    <a:pt x="15695" y="43996"/>
                  </a:cubicBezTo>
                  <a:cubicBezTo>
                    <a:pt x="12406" y="49194"/>
                    <a:pt x="8123" y="53833"/>
                    <a:pt x="4738" y="58985"/>
                  </a:cubicBezTo>
                  <a:cubicBezTo>
                    <a:pt x="1354" y="64137"/>
                    <a:pt x="-1150" y="70326"/>
                    <a:pt x="173" y="74889"/>
                  </a:cubicBezTo>
                  <a:cubicBezTo>
                    <a:pt x="2093" y="81514"/>
                    <a:pt x="10884" y="81529"/>
                    <a:pt x="18446" y="78883"/>
                  </a:cubicBezTo>
                  <a:cubicBezTo>
                    <a:pt x="24884" y="76902"/>
                    <a:pt x="30468" y="72810"/>
                    <a:pt x="34297" y="67269"/>
                  </a:cubicBezTo>
                  <a:cubicBezTo>
                    <a:pt x="36499" y="63240"/>
                    <a:pt x="37848" y="58802"/>
                    <a:pt x="38262" y="54230"/>
                  </a:cubicBezTo>
                  <a:close/>
                </a:path>
              </a:pathLst>
            </a:custGeom>
            <a:solidFill>
              <a:srgbClr val="E6E6E6"/>
            </a:solidFill>
            <a:ln w="4168" cap="flat">
              <a:noFill/>
              <a:prstDash val="solid"/>
              <a:miter/>
            </a:ln>
          </p:spPr>
          <p:txBody>
            <a:bodyPr rtlCol="0" anchor="ctr"/>
            <a:lstStyle/>
            <a:p>
              <a:endParaRPr lang="zh-CN" altLang="en-US"/>
            </a:p>
          </p:txBody>
        </p:sp>
        <p:sp>
          <p:nvSpPr>
            <p:cNvPr id="83" name="任意多边形: 形状 82"/>
            <p:cNvSpPr/>
            <p:nvPr/>
          </p:nvSpPr>
          <p:spPr>
            <a:xfrm>
              <a:off x="7086308" y="5396618"/>
              <a:ext cx="43088" cy="73584"/>
            </a:xfrm>
            <a:custGeom>
              <a:avLst/>
              <a:gdLst>
                <a:gd name="connsiteX0" fmla="*/ 29501 w 43088"/>
                <a:gd name="connsiteY0" fmla="*/ 68412 h 73584"/>
                <a:gd name="connsiteX1" fmla="*/ 28168 w 43088"/>
                <a:gd name="connsiteY1" fmla="*/ 51762 h 73584"/>
                <a:gd name="connsiteX2" fmla="*/ 33730 w 43088"/>
                <a:gd name="connsiteY2" fmla="*/ 31041 h 73584"/>
                <a:gd name="connsiteX3" fmla="*/ 42397 w 43088"/>
                <a:gd name="connsiteY3" fmla="*/ 12041 h 73584"/>
                <a:gd name="connsiteX4" fmla="*/ 41981 w 43088"/>
                <a:gd name="connsiteY4" fmla="*/ 2737 h 73584"/>
                <a:gd name="connsiteX5" fmla="*/ 36180 w 43088"/>
                <a:gd name="connsiteY5" fmla="*/ 937 h 73584"/>
                <a:gd name="connsiteX6" fmla="*/ 39764 w 43088"/>
                <a:gd name="connsiteY6" fmla="*/ 3246 h 73584"/>
                <a:gd name="connsiteX7" fmla="*/ 25217 w 43088"/>
                <a:gd name="connsiteY7" fmla="*/ 3951 h 73584"/>
                <a:gd name="connsiteX8" fmla="*/ 14191 w 43088"/>
                <a:gd name="connsiteY8" fmla="*/ 16380 h 73584"/>
                <a:gd name="connsiteX9" fmla="*/ 11300 w 43088"/>
                <a:gd name="connsiteY9" fmla="*/ 29275 h 73584"/>
                <a:gd name="connsiteX10" fmla="*/ 2421 w 43088"/>
                <a:gd name="connsiteY10" fmla="*/ 38990 h 73584"/>
                <a:gd name="connsiteX11" fmla="*/ 2787 w 43088"/>
                <a:gd name="connsiteY11" fmla="*/ 61057 h 73584"/>
                <a:gd name="connsiteX12" fmla="*/ 17357 w 43088"/>
                <a:gd name="connsiteY12" fmla="*/ 72514 h 73584"/>
                <a:gd name="connsiteX13" fmla="*/ 29501 w 43088"/>
                <a:gd name="connsiteY13" fmla="*/ 68412 h 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088" h="73584">
                  <a:moveTo>
                    <a:pt x="29501" y="68412"/>
                  </a:moveTo>
                  <a:cubicBezTo>
                    <a:pt x="31282" y="63294"/>
                    <a:pt x="28711" y="57422"/>
                    <a:pt x="28168" y="51762"/>
                  </a:cubicBezTo>
                  <a:cubicBezTo>
                    <a:pt x="27908" y="44454"/>
                    <a:pt x="29845" y="37236"/>
                    <a:pt x="33730" y="31041"/>
                  </a:cubicBezTo>
                  <a:cubicBezTo>
                    <a:pt x="37589" y="25197"/>
                    <a:pt x="40513" y="18787"/>
                    <a:pt x="42397" y="12041"/>
                  </a:cubicBezTo>
                  <a:cubicBezTo>
                    <a:pt x="43190" y="8968"/>
                    <a:pt x="43045" y="5727"/>
                    <a:pt x="41981" y="2737"/>
                  </a:cubicBezTo>
                  <a:cubicBezTo>
                    <a:pt x="40775" y="28"/>
                    <a:pt x="37855" y="-1207"/>
                    <a:pt x="36180" y="937"/>
                  </a:cubicBezTo>
                  <a:lnTo>
                    <a:pt x="39764" y="3246"/>
                  </a:lnTo>
                  <a:cubicBezTo>
                    <a:pt x="34924" y="2382"/>
                    <a:pt x="29951" y="2623"/>
                    <a:pt x="25217" y="3951"/>
                  </a:cubicBezTo>
                  <a:cubicBezTo>
                    <a:pt x="19736" y="6049"/>
                    <a:pt x="15621" y="10687"/>
                    <a:pt x="14191" y="16380"/>
                  </a:cubicBezTo>
                  <a:cubicBezTo>
                    <a:pt x="13599" y="20753"/>
                    <a:pt x="12632" y="25067"/>
                    <a:pt x="11300" y="29275"/>
                  </a:cubicBezTo>
                  <a:cubicBezTo>
                    <a:pt x="9161" y="33670"/>
                    <a:pt x="5022" y="35132"/>
                    <a:pt x="2421" y="38990"/>
                  </a:cubicBezTo>
                  <a:cubicBezTo>
                    <a:pt x="-1182" y="45937"/>
                    <a:pt x="-1045" y="54233"/>
                    <a:pt x="2787" y="61057"/>
                  </a:cubicBezTo>
                  <a:cubicBezTo>
                    <a:pt x="6054" y="66552"/>
                    <a:pt x="11247" y="70635"/>
                    <a:pt x="17357" y="72514"/>
                  </a:cubicBezTo>
                  <a:cubicBezTo>
                    <a:pt x="21734" y="74085"/>
                    <a:pt x="27499" y="74168"/>
                    <a:pt x="29501" y="68412"/>
                  </a:cubicBezTo>
                  <a:close/>
                </a:path>
              </a:pathLst>
            </a:custGeom>
            <a:solidFill>
              <a:srgbClr val="FFFFFF"/>
            </a:solidFill>
            <a:ln w="4168" cap="flat">
              <a:noFill/>
              <a:prstDash val="solid"/>
              <a:miter/>
            </a:ln>
          </p:spPr>
          <p:txBody>
            <a:bodyPr rtlCol="0" anchor="ctr"/>
            <a:lstStyle/>
            <a:p>
              <a:endParaRPr lang="zh-CN" altLang="en-US"/>
            </a:p>
          </p:txBody>
        </p:sp>
        <p:sp>
          <p:nvSpPr>
            <p:cNvPr id="92" name="任意多边形: 形状 91"/>
            <p:cNvSpPr/>
            <p:nvPr/>
          </p:nvSpPr>
          <p:spPr>
            <a:xfrm>
              <a:off x="7182586" y="5460622"/>
              <a:ext cx="87497" cy="59015"/>
            </a:xfrm>
            <a:custGeom>
              <a:avLst/>
              <a:gdLst>
                <a:gd name="connsiteX0" fmla="*/ 34980 w 87497"/>
                <a:gd name="connsiteY0" fmla="*/ 35109 h 59015"/>
                <a:gd name="connsiteX1" fmla="*/ 41285 w 87497"/>
                <a:gd name="connsiteY1" fmla="*/ 46682 h 59015"/>
                <a:gd name="connsiteX2" fmla="*/ 58687 w 87497"/>
                <a:gd name="connsiteY2" fmla="*/ 47380 h 59015"/>
                <a:gd name="connsiteX3" fmla="*/ 87310 w 87497"/>
                <a:gd name="connsiteY3" fmla="*/ 58861 h 59015"/>
                <a:gd name="connsiteX4" fmla="*/ 45408 w 87497"/>
                <a:gd name="connsiteY4" fmla="*/ 6585 h 59015"/>
                <a:gd name="connsiteX5" fmla="*/ 2315 w 87497"/>
                <a:gd name="connsiteY5" fmla="*/ -154 h 59015"/>
                <a:gd name="connsiteX6" fmla="*/ -187 w 87497"/>
                <a:gd name="connsiteY6" fmla="*/ 487 h 59015"/>
                <a:gd name="connsiteX7" fmla="*/ 34980 w 87497"/>
                <a:gd name="connsiteY7" fmla="*/ 35109 h 5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7" h="59015">
                  <a:moveTo>
                    <a:pt x="34980" y="35109"/>
                  </a:moveTo>
                  <a:cubicBezTo>
                    <a:pt x="36562" y="39228"/>
                    <a:pt x="38682" y="43119"/>
                    <a:pt x="41285" y="46682"/>
                  </a:cubicBezTo>
                  <a:cubicBezTo>
                    <a:pt x="46156" y="51589"/>
                    <a:pt x="52777" y="48573"/>
                    <a:pt x="58687" y="47380"/>
                  </a:cubicBezTo>
                  <a:cubicBezTo>
                    <a:pt x="69613" y="45655"/>
                    <a:pt x="80605" y="50064"/>
                    <a:pt x="87310" y="58861"/>
                  </a:cubicBezTo>
                  <a:cubicBezTo>
                    <a:pt x="82659" y="35666"/>
                    <a:pt x="67035" y="16174"/>
                    <a:pt x="45408" y="6585"/>
                  </a:cubicBezTo>
                  <a:cubicBezTo>
                    <a:pt x="31476" y="905"/>
                    <a:pt x="16804" y="356"/>
                    <a:pt x="2315" y="-154"/>
                  </a:cubicBezTo>
                  <a:lnTo>
                    <a:pt x="-187" y="487"/>
                  </a:lnTo>
                  <a:cubicBezTo>
                    <a:pt x="6190" y="19050"/>
                    <a:pt x="26214" y="18635"/>
                    <a:pt x="34980" y="35109"/>
                  </a:cubicBezTo>
                  <a:close/>
                </a:path>
              </a:pathLst>
            </a:custGeom>
            <a:solidFill>
              <a:srgbClr val="FFFFFF"/>
            </a:solidFill>
            <a:ln w="4168" cap="flat">
              <a:noFill/>
              <a:prstDash val="solid"/>
              <a:miter/>
            </a:ln>
          </p:spPr>
          <p:txBody>
            <a:bodyPr rtlCol="0" anchor="ctr"/>
            <a:lstStyle/>
            <a:p>
              <a:endParaRPr lang="zh-CN" altLang="en-US"/>
            </a:p>
          </p:txBody>
        </p:sp>
        <p:sp>
          <p:nvSpPr>
            <p:cNvPr id="93" name="任意多边形: 形状 92"/>
            <p:cNvSpPr/>
            <p:nvPr/>
          </p:nvSpPr>
          <p:spPr>
            <a:xfrm>
              <a:off x="6786776" y="5532532"/>
              <a:ext cx="764" cy="1402"/>
            </a:xfrm>
            <a:custGeom>
              <a:avLst/>
              <a:gdLst>
                <a:gd name="connsiteX0" fmla="*/ -187 w 764"/>
                <a:gd name="connsiteY0" fmla="*/ 1167 h 1402"/>
                <a:gd name="connsiteX1" fmla="*/ -150 w 764"/>
                <a:gd name="connsiteY1" fmla="*/ 1248 h 1402"/>
                <a:gd name="connsiteX2" fmla="*/ 577 w 764"/>
                <a:gd name="connsiteY2" fmla="*/ -154 h 1402"/>
              </a:gdLst>
              <a:ahLst/>
              <a:cxnLst>
                <a:cxn ang="0">
                  <a:pos x="connsiteX0" y="connsiteY0"/>
                </a:cxn>
                <a:cxn ang="0">
                  <a:pos x="connsiteX1" y="connsiteY1"/>
                </a:cxn>
                <a:cxn ang="0">
                  <a:pos x="connsiteX2" y="connsiteY2"/>
                </a:cxn>
              </a:cxnLst>
              <a:rect l="l" t="t" r="r" b="b"/>
              <a:pathLst>
                <a:path w="764" h="1402">
                  <a:moveTo>
                    <a:pt x="-187" y="1167"/>
                  </a:moveTo>
                  <a:lnTo>
                    <a:pt x="-150" y="1248"/>
                  </a:lnTo>
                  <a:cubicBezTo>
                    <a:pt x="92" y="781"/>
                    <a:pt x="335" y="313"/>
                    <a:pt x="577" y="-154"/>
                  </a:cubicBezTo>
                  <a:close/>
                </a:path>
              </a:pathLst>
            </a:custGeom>
            <a:solidFill>
              <a:srgbClr val="E6E6E6"/>
            </a:solidFill>
            <a:ln w="4168" cap="flat">
              <a:noFill/>
              <a:prstDash val="solid"/>
              <a:miter/>
            </a:ln>
          </p:spPr>
          <p:txBody>
            <a:bodyPr rtlCol="0" anchor="ctr"/>
            <a:lstStyle/>
            <a:p>
              <a:endParaRPr lang="zh-CN" altLang="en-US"/>
            </a:p>
          </p:txBody>
        </p:sp>
        <p:sp>
          <p:nvSpPr>
            <p:cNvPr id="94" name="任意多边形: 形状 93"/>
            <p:cNvSpPr/>
            <p:nvPr/>
          </p:nvSpPr>
          <p:spPr>
            <a:xfrm>
              <a:off x="6755933" y="5533934"/>
              <a:ext cx="36325" cy="99649"/>
            </a:xfrm>
            <a:custGeom>
              <a:avLst/>
              <a:gdLst>
                <a:gd name="connsiteX0" fmla="*/ 15219 w 36325"/>
                <a:gd name="connsiteY0" fmla="*/ 29645 h 99649"/>
                <a:gd name="connsiteX1" fmla="*/ 6558 w 36325"/>
                <a:gd name="connsiteY1" fmla="*/ 48669 h 99649"/>
                <a:gd name="connsiteX2" fmla="*/ 282 w 36325"/>
                <a:gd name="connsiteY2" fmla="*/ 81222 h 99649"/>
                <a:gd name="connsiteX3" fmla="*/ 3186 w 36325"/>
                <a:gd name="connsiteY3" fmla="*/ 98565 h 99649"/>
                <a:gd name="connsiteX4" fmla="*/ 10480 w 36325"/>
                <a:gd name="connsiteY4" fmla="*/ 97574 h 99649"/>
                <a:gd name="connsiteX5" fmla="*/ 15767 w 36325"/>
                <a:gd name="connsiteY5" fmla="*/ 89715 h 99649"/>
                <a:gd name="connsiteX6" fmla="*/ 33616 w 36325"/>
                <a:gd name="connsiteY6" fmla="*/ 47353 h 99649"/>
                <a:gd name="connsiteX7" fmla="*/ 30693 w 36325"/>
                <a:gd name="connsiteY7" fmla="*/ -154 h 99649"/>
                <a:gd name="connsiteX8" fmla="*/ 15219 w 36325"/>
                <a:gd name="connsiteY8" fmla="*/ 29645 h 9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25" h="99649">
                  <a:moveTo>
                    <a:pt x="15219" y="29645"/>
                  </a:moveTo>
                  <a:cubicBezTo>
                    <a:pt x="11852" y="35757"/>
                    <a:pt x="8957" y="42117"/>
                    <a:pt x="6558" y="48669"/>
                  </a:cubicBezTo>
                  <a:cubicBezTo>
                    <a:pt x="3383" y="59283"/>
                    <a:pt x="1280" y="70188"/>
                    <a:pt x="282" y="81222"/>
                  </a:cubicBezTo>
                  <a:cubicBezTo>
                    <a:pt x="-502" y="87495"/>
                    <a:pt x="-744" y="95508"/>
                    <a:pt x="3186" y="98565"/>
                  </a:cubicBezTo>
                  <a:cubicBezTo>
                    <a:pt x="5521" y="100114"/>
                    <a:pt x="8643" y="99690"/>
                    <a:pt x="10480" y="97574"/>
                  </a:cubicBezTo>
                  <a:cubicBezTo>
                    <a:pt x="12663" y="95264"/>
                    <a:pt x="14450" y="92608"/>
                    <a:pt x="15767" y="89715"/>
                  </a:cubicBezTo>
                  <a:cubicBezTo>
                    <a:pt x="23492" y="76410"/>
                    <a:pt x="29490" y="62175"/>
                    <a:pt x="33616" y="47353"/>
                  </a:cubicBezTo>
                  <a:cubicBezTo>
                    <a:pt x="37378" y="31741"/>
                    <a:pt x="37342" y="13362"/>
                    <a:pt x="30693" y="-154"/>
                  </a:cubicBezTo>
                  <a:cubicBezTo>
                    <a:pt x="25535" y="9779"/>
                    <a:pt x="20377" y="19712"/>
                    <a:pt x="15219" y="29645"/>
                  </a:cubicBezTo>
                  <a:close/>
                </a:path>
              </a:pathLst>
            </a:custGeom>
            <a:solidFill>
              <a:srgbClr val="FFFFFF"/>
            </a:solidFill>
            <a:ln w="4168" cap="flat">
              <a:noFill/>
              <a:prstDash val="solid"/>
              <a:miter/>
            </a:ln>
          </p:spPr>
          <p:txBody>
            <a:bodyPr rtlCol="0" anchor="ctr"/>
            <a:lstStyle/>
            <a:p>
              <a:endParaRPr lang="zh-CN" altLang="en-US"/>
            </a:p>
          </p:txBody>
        </p:sp>
        <p:sp>
          <p:nvSpPr>
            <p:cNvPr id="95" name="任意多边形: 形状 94"/>
            <p:cNvSpPr/>
            <p:nvPr/>
          </p:nvSpPr>
          <p:spPr>
            <a:xfrm>
              <a:off x="6614197" y="4704001"/>
              <a:ext cx="58881" cy="68677"/>
            </a:xfrm>
            <a:custGeom>
              <a:avLst/>
              <a:gdLst>
                <a:gd name="connsiteX0" fmla="*/ 8033 w 58881"/>
                <a:gd name="connsiteY0" fmla="*/ 63517 h 68677"/>
                <a:gd name="connsiteX1" fmla="*/ 26974 w 58881"/>
                <a:gd name="connsiteY1" fmla="*/ 67214 h 68677"/>
                <a:gd name="connsiteX2" fmla="*/ 44795 w 58881"/>
                <a:gd name="connsiteY2" fmla="*/ 55442 h 68677"/>
                <a:gd name="connsiteX3" fmla="*/ 55599 w 58881"/>
                <a:gd name="connsiteY3" fmla="*/ 43657 h 68677"/>
                <a:gd name="connsiteX4" fmla="*/ 57809 w 58881"/>
                <a:gd name="connsiteY4" fmla="*/ 25449 h 68677"/>
                <a:gd name="connsiteX5" fmla="*/ 43712 w 58881"/>
                <a:gd name="connsiteY5" fmla="*/ 14298 h 68677"/>
                <a:gd name="connsiteX6" fmla="*/ 17473 w 58881"/>
                <a:gd name="connsiteY6" fmla="*/ 6517 h 68677"/>
                <a:gd name="connsiteX7" fmla="*/ 23800 w 58881"/>
                <a:gd name="connsiteY7" fmla="*/ 814 h 68677"/>
                <a:gd name="connsiteX8" fmla="*/ 6020 w 58881"/>
                <a:gd name="connsiteY8" fmla="*/ 11832 h 68677"/>
                <a:gd name="connsiteX9" fmla="*/ 623 w 58881"/>
                <a:gd name="connsiteY9" fmla="*/ 28446 h 68677"/>
                <a:gd name="connsiteX10" fmla="*/ 8033 w 58881"/>
                <a:gd name="connsiteY10" fmla="*/ 63517 h 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81" h="68677">
                  <a:moveTo>
                    <a:pt x="8033" y="63517"/>
                  </a:moveTo>
                  <a:cubicBezTo>
                    <a:pt x="13045" y="68416"/>
                    <a:pt x="20488" y="69868"/>
                    <a:pt x="26974" y="67214"/>
                  </a:cubicBezTo>
                  <a:cubicBezTo>
                    <a:pt x="33545" y="64341"/>
                    <a:pt x="39574" y="60359"/>
                    <a:pt x="44795" y="55442"/>
                  </a:cubicBezTo>
                  <a:cubicBezTo>
                    <a:pt x="49119" y="52243"/>
                    <a:pt x="52787" y="48241"/>
                    <a:pt x="55599" y="43657"/>
                  </a:cubicBezTo>
                  <a:cubicBezTo>
                    <a:pt x="58728" y="38123"/>
                    <a:pt x="59523" y="31570"/>
                    <a:pt x="57809" y="25449"/>
                  </a:cubicBezTo>
                  <a:cubicBezTo>
                    <a:pt x="55368" y="18311"/>
                    <a:pt x="49175" y="15918"/>
                    <a:pt x="43712" y="14298"/>
                  </a:cubicBezTo>
                  <a:cubicBezTo>
                    <a:pt x="34966" y="11704"/>
                    <a:pt x="26219" y="9110"/>
                    <a:pt x="17473" y="6517"/>
                  </a:cubicBezTo>
                  <a:lnTo>
                    <a:pt x="23800" y="814"/>
                  </a:lnTo>
                  <a:cubicBezTo>
                    <a:pt x="17291" y="-2679"/>
                    <a:pt x="10089" y="3805"/>
                    <a:pt x="6020" y="11832"/>
                  </a:cubicBezTo>
                  <a:cubicBezTo>
                    <a:pt x="3411" y="17073"/>
                    <a:pt x="1592" y="22672"/>
                    <a:pt x="623" y="28446"/>
                  </a:cubicBezTo>
                  <a:cubicBezTo>
                    <a:pt x="-1555" y="41046"/>
                    <a:pt x="574" y="56050"/>
                    <a:pt x="8033" y="63517"/>
                  </a:cubicBezTo>
                  <a:close/>
                </a:path>
              </a:pathLst>
            </a:custGeom>
            <a:solidFill>
              <a:srgbClr val="E6E6E6"/>
            </a:solidFill>
            <a:ln w="4168" cap="flat">
              <a:noFill/>
              <a:prstDash val="solid"/>
              <a:miter/>
            </a:ln>
          </p:spPr>
          <p:txBody>
            <a:bodyPr rtlCol="0" anchor="ctr"/>
            <a:lstStyle/>
            <a:p>
              <a:endParaRPr lang="zh-CN" altLang="en-US"/>
            </a:p>
          </p:txBody>
        </p:sp>
        <p:sp>
          <p:nvSpPr>
            <p:cNvPr id="96" name="任意多边形: 形状 95"/>
            <p:cNvSpPr/>
            <p:nvPr/>
          </p:nvSpPr>
          <p:spPr>
            <a:xfrm>
              <a:off x="6771004" y="4679309"/>
              <a:ext cx="34305" cy="41265"/>
            </a:xfrm>
            <a:custGeom>
              <a:avLst/>
              <a:gdLst>
                <a:gd name="connsiteX0" fmla="*/ 5642 w 34305"/>
                <a:gd name="connsiteY0" fmla="*/ 36371 h 41265"/>
                <a:gd name="connsiteX1" fmla="*/ 25335 w 34305"/>
                <a:gd name="connsiteY1" fmla="*/ 37973 h 41265"/>
                <a:gd name="connsiteX2" fmla="*/ 34045 w 34305"/>
                <a:gd name="connsiteY2" fmla="*/ 22285 h 41265"/>
                <a:gd name="connsiteX3" fmla="*/ 26404 w 34305"/>
                <a:gd name="connsiteY3" fmla="*/ 7164 h 41265"/>
                <a:gd name="connsiteX4" fmla="*/ 27516 w 34305"/>
                <a:gd name="connsiteY4" fmla="*/ 723 h 41265"/>
                <a:gd name="connsiteX5" fmla="*/ 1624 w 34305"/>
                <a:gd name="connsiteY5" fmla="*/ 10060 h 41265"/>
                <a:gd name="connsiteX6" fmla="*/ 5642 w 34305"/>
                <a:gd name="connsiteY6" fmla="*/ 36371 h 4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05" h="41265">
                  <a:moveTo>
                    <a:pt x="5642" y="36371"/>
                  </a:moveTo>
                  <a:cubicBezTo>
                    <a:pt x="10759" y="42010"/>
                    <a:pt x="19374" y="42711"/>
                    <a:pt x="25335" y="37973"/>
                  </a:cubicBezTo>
                  <a:cubicBezTo>
                    <a:pt x="30335" y="34217"/>
                    <a:pt x="33501" y="28514"/>
                    <a:pt x="34045" y="22285"/>
                  </a:cubicBezTo>
                  <a:cubicBezTo>
                    <a:pt x="34664" y="15405"/>
                    <a:pt x="31262" y="7758"/>
                    <a:pt x="26404" y="7164"/>
                  </a:cubicBezTo>
                  <a:lnTo>
                    <a:pt x="27516" y="723"/>
                  </a:lnTo>
                  <a:cubicBezTo>
                    <a:pt x="18157" y="-967"/>
                    <a:pt x="6640" y="-1306"/>
                    <a:pt x="1624" y="10060"/>
                  </a:cubicBezTo>
                  <a:cubicBezTo>
                    <a:pt x="-1818" y="18919"/>
                    <a:pt x="-288" y="28942"/>
                    <a:pt x="5642" y="36371"/>
                  </a:cubicBezTo>
                  <a:close/>
                </a:path>
              </a:pathLst>
            </a:custGeom>
            <a:solidFill>
              <a:srgbClr val="E6E6E6"/>
            </a:solidFill>
            <a:ln w="4168" cap="flat">
              <a:noFill/>
              <a:prstDash val="solid"/>
              <a:miter/>
            </a:ln>
          </p:spPr>
          <p:txBody>
            <a:bodyPr rtlCol="0" anchor="ctr"/>
            <a:lstStyle/>
            <a:p>
              <a:endParaRPr lang="zh-CN" altLang="en-US"/>
            </a:p>
          </p:txBody>
        </p:sp>
        <p:sp>
          <p:nvSpPr>
            <p:cNvPr id="97" name="任意多边形: 形状 96"/>
            <p:cNvSpPr/>
            <p:nvPr/>
          </p:nvSpPr>
          <p:spPr>
            <a:xfrm>
              <a:off x="6524272" y="4371964"/>
              <a:ext cx="419686" cy="649943"/>
            </a:xfrm>
            <a:custGeom>
              <a:avLst/>
              <a:gdLst>
                <a:gd name="connsiteX0" fmla="*/ 231747 w 419686"/>
                <a:gd name="connsiteY0" fmla="*/ 1177 h 649943"/>
                <a:gd name="connsiteX1" fmla="*/ 1534 w 419686"/>
                <a:gd name="connsiteY1" fmla="*/ 184718 h 649943"/>
                <a:gd name="connsiteX2" fmla="*/ 158583 w 419686"/>
                <a:gd name="connsiteY2" fmla="*/ 649789 h 649943"/>
                <a:gd name="connsiteX3" fmla="*/ 415289 w 419686"/>
                <a:gd name="connsiteY3" fmla="*/ 231390 h 649943"/>
                <a:gd name="connsiteX4" fmla="*/ 231747 w 419686"/>
                <a:gd name="connsiteY4" fmla="*/ 1177 h 649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686" h="649943">
                  <a:moveTo>
                    <a:pt x="231747" y="1177"/>
                  </a:moveTo>
                  <a:cubicBezTo>
                    <a:pt x="117492" y="-11712"/>
                    <a:pt x="14422" y="70463"/>
                    <a:pt x="1534" y="184718"/>
                  </a:cubicBezTo>
                  <a:cubicBezTo>
                    <a:pt x="-11354" y="298974"/>
                    <a:pt x="48839" y="547083"/>
                    <a:pt x="158583" y="649789"/>
                  </a:cubicBezTo>
                  <a:cubicBezTo>
                    <a:pt x="210257" y="453012"/>
                    <a:pt x="391330" y="336294"/>
                    <a:pt x="415289" y="231390"/>
                  </a:cubicBezTo>
                  <a:cubicBezTo>
                    <a:pt x="440890" y="119297"/>
                    <a:pt x="346003" y="14065"/>
                    <a:pt x="231747" y="1177"/>
                  </a:cubicBezTo>
                  <a:close/>
                </a:path>
              </a:pathLst>
            </a:custGeom>
            <a:solidFill>
              <a:srgbClr val="9ABEAF"/>
            </a:solidFill>
            <a:ln w="4168" cap="flat">
              <a:noFill/>
              <a:prstDash val="solid"/>
              <a:miter/>
            </a:ln>
          </p:spPr>
          <p:txBody>
            <a:bodyPr rtlCol="0" anchor="ctr"/>
            <a:lstStyle/>
            <a:p>
              <a:endParaRPr lang="zh-CN" altLang="en-US"/>
            </a:p>
          </p:txBody>
        </p:sp>
        <p:sp>
          <p:nvSpPr>
            <p:cNvPr id="98" name="任意多边形: 形状 97"/>
            <p:cNvSpPr/>
            <p:nvPr/>
          </p:nvSpPr>
          <p:spPr>
            <a:xfrm>
              <a:off x="6650362" y="4491501"/>
              <a:ext cx="135795" cy="135795"/>
            </a:xfrm>
            <a:custGeom>
              <a:avLst/>
              <a:gdLst>
                <a:gd name="connsiteX0" fmla="*/ 135795 w 135795"/>
                <a:gd name="connsiteY0" fmla="*/ 67898 h 135795"/>
                <a:gd name="connsiteX1" fmla="*/ 67898 w 135795"/>
                <a:gd name="connsiteY1" fmla="*/ 135795 h 135795"/>
                <a:gd name="connsiteX2" fmla="*/ 0 w 135795"/>
                <a:gd name="connsiteY2" fmla="*/ 67898 h 135795"/>
                <a:gd name="connsiteX3" fmla="*/ 67898 w 135795"/>
                <a:gd name="connsiteY3" fmla="*/ 0 h 135795"/>
                <a:gd name="connsiteX4" fmla="*/ 135795 w 135795"/>
                <a:gd name="connsiteY4" fmla="*/ 67898 h 13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5" h="135795">
                  <a:moveTo>
                    <a:pt x="135795" y="67898"/>
                  </a:moveTo>
                  <a:cubicBezTo>
                    <a:pt x="135795" y="105396"/>
                    <a:pt x="105396" y="135795"/>
                    <a:pt x="67898" y="135795"/>
                  </a:cubicBezTo>
                  <a:cubicBezTo>
                    <a:pt x="30399" y="135795"/>
                    <a:pt x="0" y="105396"/>
                    <a:pt x="0" y="67898"/>
                  </a:cubicBezTo>
                  <a:cubicBezTo>
                    <a:pt x="0" y="30399"/>
                    <a:pt x="30399" y="0"/>
                    <a:pt x="67898" y="0"/>
                  </a:cubicBezTo>
                  <a:cubicBezTo>
                    <a:pt x="105396" y="0"/>
                    <a:pt x="135795" y="30399"/>
                    <a:pt x="135795" y="67898"/>
                  </a:cubicBezTo>
                  <a:close/>
                </a:path>
              </a:pathLst>
            </a:custGeom>
            <a:solidFill>
              <a:srgbClr val="FFFFFF"/>
            </a:solidFill>
            <a:ln w="4168" cap="flat">
              <a:noFill/>
              <a:prstDash val="solid"/>
              <a:miter/>
            </a:ln>
          </p:spPr>
          <p:txBody>
            <a:bodyPr rtlCol="0" anchor="ctr"/>
            <a:lstStyle/>
            <a:p>
              <a:endParaRPr lang="zh-CN" altLang="en-US"/>
            </a:p>
          </p:txBody>
        </p:sp>
        <p:sp>
          <p:nvSpPr>
            <p:cNvPr id="99" name="任意多边形: 形状 98"/>
            <p:cNvSpPr/>
            <p:nvPr/>
          </p:nvSpPr>
          <p:spPr>
            <a:xfrm>
              <a:off x="6602397" y="5030863"/>
              <a:ext cx="88942" cy="88942"/>
            </a:xfrm>
            <a:custGeom>
              <a:avLst/>
              <a:gdLst>
                <a:gd name="connsiteX0" fmla="*/ 88943 w 88942"/>
                <a:gd name="connsiteY0" fmla="*/ 44471 h 88942"/>
                <a:gd name="connsiteX1" fmla="*/ 44471 w 88942"/>
                <a:gd name="connsiteY1" fmla="*/ 88943 h 88942"/>
                <a:gd name="connsiteX2" fmla="*/ 0 w 88942"/>
                <a:gd name="connsiteY2" fmla="*/ 44471 h 88942"/>
                <a:gd name="connsiteX3" fmla="*/ 44471 w 88942"/>
                <a:gd name="connsiteY3" fmla="*/ 0 h 88942"/>
                <a:gd name="connsiteX4" fmla="*/ 88943 w 88942"/>
                <a:gd name="connsiteY4" fmla="*/ 44471 h 8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42" h="88942">
                  <a:moveTo>
                    <a:pt x="88943" y="44471"/>
                  </a:moveTo>
                  <a:cubicBezTo>
                    <a:pt x="88943" y="69032"/>
                    <a:pt x="69032" y="88943"/>
                    <a:pt x="44471" y="88943"/>
                  </a:cubicBezTo>
                  <a:cubicBezTo>
                    <a:pt x="19910" y="88943"/>
                    <a:pt x="0" y="69032"/>
                    <a:pt x="0" y="44471"/>
                  </a:cubicBezTo>
                  <a:cubicBezTo>
                    <a:pt x="0" y="19911"/>
                    <a:pt x="19910" y="0"/>
                    <a:pt x="44471" y="0"/>
                  </a:cubicBezTo>
                  <a:cubicBezTo>
                    <a:pt x="69032" y="0"/>
                    <a:pt x="88943" y="19911"/>
                    <a:pt x="88943" y="44471"/>
                  </a:cubicBezTo>
                  <a:close/>
                </a:path>
              </a:pathLst>
            </a:custGeom>
            <a:solidFill>
              <a:srgbClr val="9ABEAF"/>
            </a:solidFill>
            <a:ln w="4168" cap="flat">
              <a:noFill/>
              <a:prstDash val="solid"/>
              <a:miter/>
            </a:ln>
          </p:spPr>
          <p:txBody>
            <a:bodyPr rtlCol="0" anchor="ctr"/>
            <a:lstStyle/>
            <a:p>
              <a:endParaRPr lang="zh-CN" altLang="en-US"/>
            </a:p>
          </p:txBody>
        </p:sp>
        <p:sp>
          <p:nvSpPr>
            <p:cNvPr id="100" name="任意多边形: 形状 99"/>
            <p:cNvSpPr/>
            <p:nvPr/>
          </p:nvSpPr>
          <p:spPr>
            <a:xfrm>
              <a:off x="6704497" y="4502664"/>
              <a:ext cx="102876" cy="134194"/>
            </a:xfrm>
            <a:custGeom>
              <a:avLst/>
              <a:gdLst>
                <a:gd name="connsiteX0" fmla="*/ 69754 w 102876"/>
                <a:gd name="connsiteY0" fmla="*/ 7936 h 134194"/>
                <a:gd name="connsiteX1" fmla="*/ 92981 w 102876"/>
                <a:gd name="connsiteY1" fmla="*/ 101104 h 134194"/>
                <a:gd name="connsiteX2" fmla="*/ -187 w 102876"/>
                <a:gd name="connsiteY2" fmla="*/ 124331 h 134194"/>
                <a:gd name="connsiteX3" fmla="*/ 80822 w 102876"/>
                <a:gd name="connsiteY3" fmla="*/ 72805 h 134194"/>
                <a:gd name="connsiteX4" fmla="*/ 49474 w 102876"/>
                <a:gd name="connsiteY4" fmla="*/ -154 h 134194"/>
                <a:gd name="connsiteX5" fmla="*/ 69754 w 102876"/>
                <a:gd name="connsiteY5" fmla="*/ 7936 h 13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76" h="134194">
                  <a:moveTo>
                    <a:pt x="69754" y="7936"/>
                  </a:moveTo>
                  <a:cubicBezTo>
                    <a:pt x="101895" y="27250"/>
                    <a:pt x="112294" y="68962"/>
                    <a:pt x="92981" y="101104"/>
                  </a:cubicBezTo>
                  <a:cubicBezTo>
                    <a:pt x="73667" y="133246"/>
                    <a:pt x="31954" y="143645"/>
                    <a:pt x="-187" y="124331"/>
                  </a:cubicBezTo>
                  <a:cubicBezTo>
                    <a:pt x="36411" y="132473"/>
                    <a:pt x="72680" y="109404"/>
                    <a:pt x="80822" y="72805"/>
                  </a:cubicBezTo>
                  <a:cubicBezTo>
                    <a:pt x="87169" y="44273"/>
                    <a:pt x="74540" y="14881"/>
                    <a:pt x="49474" y="-154"/>
                  </a:cubicBezTo>
                  <a:cubicBezTo>
                    <a:pt x="56626" y="1431"/>
                    <a:pt x="63474" y="4163"/>
                    <a:pt x="69754" y="7936"/>
                  </a:cubicBezTo>
                  <a:close/>
                </a:path>
              </a:pathLst>
            </a:custGeom>
            <a:solidFill>
              <a:srgbClr val="231F20">
                <a:alpha val="20000"/>
              </a:srgbClr>
            </a:solidFill>
            <a:ln w="4168" cap="flat">
              <a:noFill/>
              <a:prstDash val="solid"/>
              <a:miter/>
            </a:ln>
          </p:spPr>
          <p:txBody>
            <a:bodyPr rtlCol="0" anchor="ctr"/>
            <a:lstStyle/>
            <a:p>
              <a:endParaRPr lang="zh-CN" altLang="en-US"/>
            </a:p>
          </p:txBody>
        </p:sp>
        <p:sp>
          <p:nvSpPr>
            <p:cNvPr id="101" name="任意多边形: 形状 100"/>
            <p:cNvSpPr/>
            <p:nvPr/>
          </p:nvSpPr>
          <p:spPr>
            <a:xfrm>
              <a:off x="6654630" y="4378647"/>
              <a:ext cx="289594" cy="643480"/>
            </a:xfrm>
            <a:custGeom>
              <a:avLst/>
              <a:gdLst>
                <a:gd name="connsiteX0" fmla="*/ 285197 w 289594"/>
                <a:gd name="connsiteY0" fmla="*/ 224927 h 643480"/>
                <a:gd name="connsiteX1" fmla="*/ 28491 w 289594"/>
                <a:gd name="connsiteY1" fmla="*/ 643326 h 643480"/>
                <a:gd name="connsiteX2" fmla="*/ -187 w 289594"/>
                <a:gd name="connsiteY2" fmla="*/ 611906 h 643480"/>
                <a:gd name="connsiteX3" fmla="*/ 250831 w 289594"/>
                <a:gd name="connsiteY3" fmla="*/ 213193 h 643480"/>
                <a:gd name="connsiteX4" fmla="*/ 129840 w 289594"/>
                <a:gd name="connsiteY4" fmla="*/ -154 h 643480"/>
                <a:gd name="connsiteX5" fmla="*/ 285197 w 289594"/>
                <a:gd name="connsiteY5" fmla="*/ 224927 h 64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94" h="643480">
                  <a:moveTo>
                    <a:pt x="285197" y="224927"/>
                  </a:moveTo>
                  <a:cubicBezTo>
                    <a:pt x="261238" y="329831"/>
                    <a:pt x="80165" y="446548"/>
                    <a:pt x="28491" y="643326"/>
                  </a:cubicBezTo>
                  <a:cubicBezTo>
                    <a:pt x="18170" y="633574"/>
                    <a:pt x="8584" y="623072"/>
                    <a:pt x="-187" y="611906"/>
                  </a:cubicBezTo>
                  <a:cubicBezTo>
                    <a:pt x="57879" y="426941"/>
                    <a:pt x="227682" y="314549"/>
                    <a:pt x="250831" y="213193"/>
                  </a:cubicBezTo>
                  <a:cubicBezTo>
                    <a:pt x="271549" y="122477"/>
                    <a:pt x="213350" y="36265"/>
                    <a:pt x="129840" y="-154"/>
                  </a:cubicBezTo>
                  <a:cubicBezTo>
                    <a:pt x="230929" y="25257"/>
                    <a:pt x="308658" y="122204"/>
                    <a:pt x="285197" y="224927"/>
                  </a:cubicBezTo>
                  <a:close/>
                </a:path>
              </a:pathLst>
            </a:custGeom>
            <a:solidFill>
              <a:srgbClr val="231F20">
                <a:alpha val="20000"/>
              </a:srgbClr>
            </a:solidFill>
            <a:ln w="4168" cap="flat">
              <a:noFill/>
              <a:prstDash val="solid"/>
              <a:miter/>
            </a:ln>
          </p:spPr>
          <p:txBody>
            <a:bodyPr rtlCol="0" anchor="ctr"/>
            <a:lstStyle/>
            <a:p>
              <a:endParaRPr lang="zh-CN" altLang="en-US"/>
            </a:p>
          </p:txBody>
        </p:sp>
        <p:sp>
          <p:nvSpPr>
            <p:cNvPr id="102" name="任意多边形: 形状 101"/>
            <p:cNvSpPr/>
            <p:nvPr/>
          </p:nvSpPr>
          <p:spPr>
            <a:xfrm>
              <a:off x="5945763" y="4637221"/>
              <a:ext cx="315170" cy="488085"/>
            </a:xfrm>
            <a:custGeom>
              <a:avLst/>
              <a:gdLst>
                <a:gd name="connsiteX0" fmla="*/ 173988 w 315170"/>
                <a:gd name="connsiteY0" fmla="*/ 845 h 488085"/>
                <a:gd name="connsiteX1" fmla="*/ 1105 w 315170"/>
                <a:gd name="connsiteY1" fmla="*/ 138679 h 488085"/>
                <a:gd name="connsiteX2" fmla="*/ 119044 w 315170"/>
                <a:gd name="connsiteY2" fmla="*/ 487931 h 488085"/>
                <a:gd name="connsiteX3" fmla="*/ 311821 w 315170"/>
                <a:gd name="connsiteY3" fmla="*/ 173728 h 488085"/>
                <a:gd name="connsiteX4" fmla="*/ 173988 w 315170"/>
                <a:gd name="connsiteY4" fmla="*/ 845 h 488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70" h="488085">
                  <a:moveTo>
                    <a:pt x="173988" y="845"/>
                  </a:moveTo>
                  <a:cubicBezTo>
                    <a:pt x="88186" y="-8833"/>
                    <a:pt x="10784" y="52877"/>
                    <a:pt x="1105" y="138679"/>
                  </a:cubicBezTo>
                  <a:cubicBezTo>
                    <a:pt x="-8573" y="224480"/>
                    <a:pt x="36630" y="410802"/>
                    <a:pt x="119044" y="487931"/>
                  </a:cubicBezTo>
                  <a:cubicBezTo>
                    <a:pt x="157849" y="340158"/>
                    <a:pt x="293829" y="252507"/>
                    <a:pt x="311821" y="173728"/>
                  </a:cubicBezTo>
                  <a:cubicBezTo>
                    <a:pt x="331047" y="89549"/>
                    <a:pt x="259790" y="10524"/>
                    <a:pt x="173988" y="845"/>
                  </a:cubicBezTo>
                  <a:close/>
                </a:path>
              </a:pathLst>
            </a:custGeom>
            <a:solidFill>
              <a:srgbClr val="9ABEAF"/>
            </a:solidFill>
            <a:ln w="4168" cap="flat">
              <a:noFill/>
              <a:prstDash val="solid"/>
              <a:miter/>
            </a:ln>
          </p:spPr>
          <p:txBody>
            <a:bodyPr rtlCol="0" anchor="ctr"/>
            <a:lstStyle/>
            <a:p>
              <a:endParaRPr lang="zh-CN" altLang="en-US"/>
            </a:p>
          </p:txBody>
        </p:sp>
        <p:sp>
          <p:nvSpPr>
            <p:cNvPr id="103" name="任意多边形: 形状 102"/>
            <p:cNvSpPr/>
            <p:nvPr/>
          </p:nvSpPr>
          <p:spPr>
            <a:xfrm>
              <a:off x="6040452" y="4726990"/>
              <a:ext cx="101977" cy="101977"/>
            </a:xfrm>
            <a:custGeom>
              <a:avLst/>
              <a:gdLst>
                <a:gd name="connsiteX0" fmla="*/ 101977 w 101977"/>
                <a:gd name="connsiteY0" fmla="*/ 50989 h 101977"/>
                <a:gd name="connsiteX1" fmla="*/ 50989 w 101977"/>
                <a:gd name="connsiteY1" fmla="*/ 101978 h 101977"/>
                <a:gd name="connsiteX2" fmla="*/ 0 w 101977"/>
                <a:gd name="connsiteY2" fmla="*/ 50989 h 101977"/>
                <a:gd name="connsiteX3" fmla="*/ 50989 w 101977"/>
                <a:gd name="connsiteY3" fmla="*/ 0 h 101977"/>
                <a:gd name="connsiteX4" fmla="*/ 101977 w 101977"/>
                <a:gd name="connsiteY4" fmla="*/ 50989 h 10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77" h="101977">
                  <a:moveTo>
                    <a:pt x="101977" y="50989"/>
                  </a:moveTo>
                  <a:cubicBezTo>
                    <a:pt x="101977" y="79149"/>
                    <a:pt x="79149" y="101978"/>
                    <a:pt x="50989" y="101978"/>
                  </a:cubicBezTo>
                  <a:cubicBezTo>
                    <a:pt x="22828" y="101978"/>
                    <a:pt x="0" y="79149"/>
                    <a:pt x="0" y="50989"/>
                  </a:cubicBezTo>
                  <a:cubicBezTo>
                    <a:pt x="0" y="22828"/>
                    <a:pt x="22828" y="0"/>
                    <a:pt x="50989" y="0"/>
                  </a:cubicBezTo>
                  <a:cubicBezTo>
                    <a:pt x="79149" y="0"/>
                    <a:pt x="101977" y="22828"/>
                    <a:pt x="101977" y="50989"/>
                  </a:cubicBezTo>
                  <a:close/>
                </a:path>
              </a:pathLst>
            </a:custGeom>
            <a:solidFill>
              <a:srgbClr val="FFFFFF"/>
            </a:solidFill>
            <a:ln w="4168" cap="flat">
              <a:noFill/>
              <a:prstDash val="solid"/>
              <a:miter/>
            </a:ln>
          </p:spPr>
          <p:txBody>
            <a:bodyPr rtlCol="0" anchor="ctr"/>
            <a:lstStyle/>
            <a:p>
              <a:endParaRPr lang="zh-CN" altLang="en-US"/>
            </a:p>
          </p:txBody>
        </p:sp>
        <p:sp>
          <p:nvSpPr>
            <p:cNvPr id="104" name="任意多边形: 形状 103"/>
            <p:cNvSpPr/>
            <p:nvPr/>
          </p:nvSpPr>
          <p:spPr>
            <a:xfrm>
              <a:off x="6004432" y="5132032"/>
              <a:ext cx="66793" cy="66793"/>
            </a:xfrm>
            <a:custGeom>
              <a:avLst/>
              <a:gdLst>
                <a:gd name="connsiteX0" fmla="*/ 66793 w 66793"/>
                <a:gd name="connsiteY0" fmla="*/ 33397 h 66793"/>
                <a:gd name="connsiteX1" fmla="*/ 33397 w 66793"/>
                <a:gd name="connsiteY1" fmla="*/ 66793 h 66793"/>
                <a:gd name="connsiteX2" fmla="*/ 0 w 66793"/>
                <a:gd name="connsiteY2" fmla="*/ 33397 h 66793"/>
                <a:gd name="connsiteX3" fmla="*/ 33397 w 66793"/>
                <a:gd name="connsiteY3" fmla="*/ 0 h 66793"/>
                <a:gd name="connsiteX4" fmla="*/ 66793 w 66793"/>
                <a:gd name="connsiteY4" fmla="*/ 33397 h 6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93" h="66793">
                  <a:moveTo>
                    <a:pt x="66793" y="33397"/>
                  </a:moveTo>
                  <a:cubicBezTo>
                    <a:pt x="66793" y="51841"/>
                    <a:pt x="51841" y="66793"/>
                    <a:pt x="33397" y="66793"/>
                  </a:cubicBezTo>
                  <a:cubicBezTo>
                    <a:pt x="14952" y="66793"/>
                    <a:pt x="0" y="51841"/>
                    <a:pt x="0" y="33397"/>
                  </a:cubicBezTo>
                  <a:cubicBezTo>
                    <a:pt x="0" y="14952"/>
                    <a:pt x="14952" y="0"/>
                    <a:pt x="33397" y="0"/>
                  </a:cubicBezTo>
                  <a:cubicBezTo>
                    <a:pt x="51841" y="0"/>
                    <a:pt x="66793" y="14952"/>
                    <a:pt x="66793" y="33397"/>
                  </a:cubicBezTo>
                  <a:close/>
                </a:path>
              </a:pathLst>
            </a:custGeom>
            <a:solidFill>
              <a:srgbClr val="9ABEAF"/>
            </a:solidFill>
            <a:ln w="4168" cap="flat">
              <a:noFill/>
              <a:prstDash val="solid"/>
              <a:miter/>
            </a:ln>
          </p:spPr>
          <p:txBody>
            <a:bodyPr rtlCol="0" anchor="ctr"/>
            <a:lstStyle/>
            <a:p>
              <a:endParaRPr lang="zh-CN" altLang="en-US"/>
            </a:p>
          </p:txBody>
        </p:sp>
        <p:sp>
          <p:nvSpPr>
            <p:cNvPr id="105" name="任意多边形: 形状 104"/>
            <p:cNvSpPr/>
            <p:nvPr/>
          </p:nvSpPr>
          <p:spPr>
            <a:xfrm>
              <a:off x="6081106" y="4735372"/>
              <a:ext cx="77257" cy="100775"/>
            </a:xfrm>
            <a:custGeom>
              <a:avLst/>
              <a:gdLst>
                <a:gd name="connsiteX0" fmla="*/ 52336 w 77257"/>
                <a:gd name="connsiteY0" fmla="*/ 5921 h 100775"/>
                <a:gd name="connsiteX1" fmla="*/ 69779 w 77257"/>
                <a:gd name="connsiteY1" fmla="*/ 75887 h 100775"/>
                <a:gd name="connsiteX2" fmla="*/ -187 w 77257"/>
                <a:gd name="connsiteY2" fmla="*/ 93330 h 100775"/>
                <a:gd name="connsiteX3" fmla="*/ 60647 w 77257"/>
                <a:gd name="connsiteY3" fmla="*/ 54635 h 100775"/>
                <a:gd name="connsiteX4" fmla="*/ 37106 w 77257"/>
                <a:gd name="connsiteY4" fmla="*/ -154 h 100775"/>
                <a:gd name="connsiteX5" fmla="*/ 52336 w 77257"/>
                <a:gd name="connsiteY5" fmla="*/ 5921 h 10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57" h="100775">
                  <a:moveTo>
                    <a:pt x="52336" y="5921"/>
                  </a:moveTo>
                  <a:cubicBezTo>
                    <a:pt x="76473" y="20425"/>
                    <a:pt x="84283" y="51750"/>
                    <a:pt x="69779" y="75887"/>
                  </a:cubicBezTo>
                  <a:cubicBezTo>
                    <a:pt x="55275" y="100025"/>
                    <a:pt x="23950" y="107834"/>
                    <a:pt x="-187" y="93330"/>
                  </a:cubicBezTo>
                  <a:cubicBezTo>
                    <a:pt x="27297" y="99444"/>
                    <a:pt x="54534" y="82119"/>
                    <a:pt x="60647" y="54635"/>
                  </a:cubicBezTo>
                  <a:cubicBezTo>
                    <a:pt x="65414" y="33209"/>
                    <a:pt x="55930" y="11137"/>
                    <a:pt x="37106" y="-154"/>
                  </a:cubicBezTo>
                  <a:cubicBezTo>
                    <a:pt x="42478" y="1036"/>
                    <a:pt x="47621" y="3088"/>
                    <a:pt x="52336" y="5921"/>
                  </a:cubicBezTo>
                  <a:close/>
                </a:path>
              </a:pathLst>
            </a:custGeom>
            <a:solidFill>
              <a:srgbClr val="231F20">
                <a:alpha val="20000"/>
              </a:srgbClr>
            </a:solidFill>
            <a:ln w="4168" cap="flat">
              <a:noFill/>
              <a:prstDash val="solid"/>
              <a:miter/>
            </a:ln>
          </p:spPr>
          <p:txBody>
            <a:bodyPr rtlCol="0" anchor="ctr"/>
            <a:lstStyle/>
            <a:p>
              <a:endParaRPr lang="zh-CN" altLang="en-US"/>
            </a:p>
          </p:txBody>
        </p:sp>
        <p:sp>
          <p:nvSpPr>
            <p:cNvPr id="106" name="任意多边形: 形状 105"/>
            <p:cNvSpPr/>
            <p:nvPr/>
          </p:nvSpPr>
          <p:spPr>
            <a:xfrm>
              <a:off x="6043657" y="4642240"/>
              <a:ext cx="217475" cy="483231"/>
            </a:xfrm>
            <a:custGeom>
              <a:avLst/>
              <a:gdLst>
                <a:gd name="connsiteX0" fmla="*/ 214127 w 217475"/>
                <a:gd name="connsiteY0" fmla="*/ 168874 h 483231"/>
                <a:gd name="connsiteX1" fmla="*/ 21349 w 217475"/>
                <a:gd name="connsiteY1" fmla="*/ 483077 h 483231"/>
                <a:gd name="connsiteX2" fmla="*/ -187 w 217475"/>
                <a:gd name="connsiteY2" fmla="*/ 459482 h 483231"/>
                <a:gd name="connsiteX3" fmla="*/ 188319 w 217475"/>
                <a:gd name="connsiteY3" fmla="*/ 160062 h 483231"/>
                <a:gd name="connsiteX4" fmla="*/ 97459 w 217475"/>
                <a:gd name="connsiteY4" fmla="*/ -154 h 483231"/>
                <a:gd name="connsiteX5" fmla="*/ 214127 w 217475"/>
                <a:gd name="connsiteY5" fmla="*/ 168874 h 48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475" h="483231">
                  <a:moveTo>
                    <a:pt x="214127" y="168874"/>
                  </a:moveTo>
                  <a:cubicBezTo>
                    <a:pt x="196134" y="247654"/>
                    <a:pt x="60154" y="335304"/>
                    <a:pt x="21349" y="483077"/>
                  </a:cubicBezTo>
                  <a:cubicBezTo>
                    <a:pt x="13599" y="475754"/>
                    <a:pt x="6400" y="467868"/>
                    <a:pt x="-187" y="459482"/>
                  </a:cubicBezTo>
                  <a:cubicBezTo>
                    <a:pt x="43418" y="320580"/>
                    <a:pt x="170934" y="236177"/>
                    <a:pt x="188319" y="160062"/>
                  </a:cubicBezTo>
                  <a:cubicBezTo>
                    <a:pt x="203877" y="91938"/>
                    <a:pt x="160172" y="27195"/>
                    <a:pt x="97459" y="-154"/>
                  </a:cubicBezTo>
                  <a:cubicBezTo>
                    <a:pt x="173373" y="18929"/>
                    <a:pt x="231745" y="91733"/>
                    <a:pt x="214127" y="168874"/>
                  </a:cubicBezTo>
                  <a:close/>
                </a:path>
              </a:pathLst>
            </a:custGeom>
            <a:solidFill>
              <a:srgbClr val="231F20">
                <a:alpha val="20000"/>
              </a:srgbClr>
            </a:solidFill>
            <a:ln w="4168" cap="flat">
              <a:noFill/>
              <a:prstDash val="solid"/>
              <a:miter/>
            </a:ln>
          </p:spPr>
          <p:txBody>
            <a:bodyPr rtlCol="0" anchor="ctr"/>
            <a:lstStyle/>
            <a:p>
              <a:endParaRPr lang="zh-CN" altLang="en-US"/>
            </a:p>
          </p:txBody>
        </p:sp>
        <p:sp>
          <p:nvSpPr>
            <p:cNvPr id="107" name="任意多边形: 形状 106"/>
            <p:cNvSpPr/>
            <p:nvPr/>
          </p:nvSpPr>
          <p:spPr>
            <a:xfrm>
              <a:off x="7633668" y="6269373"/>
              <a:ext cx="82628" cy="215938"/>
            </a:xfrm>
            <a:custGeom>
              <a:avLst/>
              <a:gdLst>
                <a:gd name="connsiteX0" fmla="*/ 82616 w 82628"/>
                <a:gd name="connsiteY0" fmla="*/ 215939 h 215938"/>
                <a:gd name="connsiteX1" fmla="*/ 26634 w 82628"/>
                <a:gd name="connsiteY1" fmla="*/ 215939 h 215938"/>
                <a:gd name="connsiteX2" fmla="*/ 0 w 82628"/>
                <a:gd name="connsiteY2" fmla="*/ 0 h 215938"/>
                <a:gd name="connsiteX3" fmla="*/ 82628 w 82628"/>
                <a:gd name="connsiteY3" fmla="*/ 4 h 215938"/>
                <a:gd name="connsiteX4" fmla="*/ 82616 w 82628"/>
                <a:gd name="connsiteY4" fmla="*/ 215939 h 215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8" h="215938">
                  <a:moveTo>
                    <a:pt x="82616" y="215939"/>
                  </a:moveTo>
                  <a:lnTo>
                    <a:pt x="26634" y="215939"/>
                  </a:lnTo>
                  <a:lnTo>
                    <a:pt x="0" y="0"/>
                  </a:lnTo>
                  <a:lnTo>
                    <a:pt x="82628" y="4"/>
                  </a:lnTo>
                  <a:lnTo>
                    <a:pt x="82616" y="215939"/>
                  </a:lnTo>
                  <a:close/>
                </a:path>
              </a:pathLst>
            </a:custGeom>
            <a:solidFill>
              <a:srgbClr val="A0616A"/>
            </a:solidFill>
            <a:ln w="4168" cap="flat">
              <a:noFill/>
              <a:prstDash val="solid"/>
              <a:miter/>
            </a:ln>
          </p:spPr>
          <p:txBody>
            <a:bodyPr rtlCol="0" anchor="ctr"/>
            <a:lstStyle/>
            <a:p>
              <a:endParaRPr lang="zh-CN" altLang="en-US"/>
            </a:p>
          </p:txBody>
        </p:sp>
        <p:sp>
          <p:nvSpPr>
            <p:cNvPr id="108" name="任意多边形: 形状 107"/>
            <p:cNvSpPr/>
            <p:nvPr/>
          </p:nvSpPr>
          <p:spPr>
            <a:xfrm>
              <a:off x="7552379" y="6452413"/>
              <a:ext cx="194022" cy="139198"/>
            </a:xfrm>
            <a:custGeom>
              <a:avLst/>
              <a:gdLst>
                <a:gd name="connsiteX0" fmla="*/ 193835 w 194022"/>
                <a:gd name="connsiteY0" fmla="*/ 139045 h 139198"/>
                <a:gd name="connsiteX1" fmla="*/ 154110 w 194022"/>
                <a:gd name="connsiteY1" fmla="*/ 139045 h 139198"/>
                <a:gd name="connsiteX2" fmla="*/ 147019 w 194022"/>
                <a:gd name="connsiteY2" fmla="*/ 101539 h 139198"/>
                <a:gd name="connsiteX3" fmla="*/ 128859 w 194022"/>
                <a:gd name="connsiteY3" fmla="*/ 139045 h 139198"/>
                <a:gd name="connsiteX4" fmla="*/ 23498 w 194022"/>
                <a:gd name="connsiteY4" fmla="*/ 139045 h 139198"/>
                <a:gd name="connsiteX5" fmla="*/ -187 w 194022"/>
                <a:gd name="connsiteY5" fmla="*/ 115362 h 139198"/>
                <a:gd name="connsiteX6" fmla="*/ 10040 w 194022"/>
                <a:gd name="connsiteY6" fmla="*/ 95871 h 139198"/>
                <a:gd name="connsiteX7" fmla="*/ 94178 w 194022"/>
                <a:gd name="connsiteY7" fmla="*/ 37762 h 139198"/>
                <a:gd name="connsiteX8" fmla="*/ 94178 w 194022"/>
                <a:gd name="connsiteY8" fmla="*/ -154 h 139198"/>
                <a:gd name="connsiteX9" fmla="*/ 182676 w 194022"/>
                <a:gd name="connsiteY9" fmla="*/ 5128 h 13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022" h="139198">
                  <a:moveTo>
                    <a:pt x="193835" y="139045"/>
                  </a:moveTo>
                  <a:lnTo>
                    <a:pt x="154110" y="139045"/>
                  </a:lnTo>
                  <a:lnTo>
                    <a:pt x="147019" y="101539"/>
                  </a:lnTo>
                  <a:lnTo>
                    <a:pt x="128859" y="139045"/>
                  </a:lnTo>
                  <a:lnTo>
                    <a:pt x="23498" y="139045"/>
                  </a:lnTo>
                  <a:cubicBezTo>
                    <a:pt x="10418" y="139045"/>
                    <a:pt x="-187" y="128442"/>
                    <a:pt x="-187" y="115362"/>
                  </a:cubicBezTo>
                  <a:cubicBezTo>
                    <a:pt x="-188" y="107579"/>
                    <a:pt x="3635" y="100293"/>
                    <a:pt x="10040" y="95871"/>
                  </a:cubicBezTo>
                  <a:lnTo>
                    <a:pt x="94178" y="37762"/>
                  </a:lnTo>
                  <a:lnTo>
                    <a:pt x="94178" y="-154"/>
                  </a:lnTo>
                  <a:lnTo>
                    <a:pt x="182676" y="5128"/>
                  </a:lnTo>
                  <a:close/>
                </a:path>
              </a:pathLst>
            </a:custGeom>
            <a:solidFill>
              <a:srgbClr val="2F2E41"/>
            </a:solidFill>
            <a:ln w="4168" cap="flat">
              <a:noFill/>
              <a:prstDash val="solid"/>
              <a:miter/>
            </a:ln>
          </p:spPr>
          <p:txBody>
            <a:bodyPr rtlCol="0" anchor="ctr"/>
            <a:lstStyle/>
            <a:p>
              <a:endParaRPr lang="zh-CN" altLang="en-US"/>
            </a:p>
          </p:txBody>
        </p:sp>
        <p:sp>
          <p:nvSpPr>
            <p:cNvPr id="109" name="任意多边形: 形状 108"/>
            <p:cNvSpPr/>
            <p:nvPr/>
          </p:nvSpPr>
          <p:spPr>
            <a:xfrm>
              <a:off x="7416828" y="6269373"/>
              <a:ext cx="82628" cy="215938"/>
            </a:xfrm>
            <a:custGeom>
              <a:avLst/>
              <a:gdLst>
                <a:gd name="connsiteX0" fmla="*/ 82616 w 82628"/>
                <a:gd name="connsiteY0" fmla="*/ 215939 h 215938"/>
                <a:gd name="connsiteX1" fmla="*/ 26634 w 82628"/>
                <a:gd name="connsiteY1" fmla="*/ 215939 h 215938"/>
                <a:gd name="connsiteX2" fmla="*/ 0 w 82628"/>
                <a:gd name="connsiteY2" fmla="*/ 0 h 215938"/>
                <a:gd name="connsiteX3" fmla="*/ 82628 w 82628"/>
                <a:gd name="connsiteY3" fmla="*/ 4 h 215938"/>
                <a:gd name="connsiteX4" fmla="*/ 82616 w 82628"/>
                <a:gd name="connsiteY4" fmla="*/ 215939 h 215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8" h="215938">
                  <a:moveTo>
                    <a:pt x="82616" y="215939"/>
                  </a:moveTo>
                  <a:lnTo>
                    <a:pt x="26634" y="215939"/>
                  </a:lnTo>
                  <a:lnTo>
                    <a:pt x="0" y="0"/>
                  </a:lnTo>
                  <a:lnTo>
                    <a:pt x="82628" y="4"/>
                  </a:lnTo>
                  <a:lnTo>
                    <a:pt x="82616" y="215939"/>
                  </a:lnTo>
                  <a:close/>
                </a:path>
              </a:pathLst>
            </a:custGeom>
            <a:solidFill>
              <a:srgbClr val="A0616A"/>
            </a:solidFill>
            <a:ln w="4168" cap="flat">
              <a:noFill/>
              <a:prstDash val="solid"/>
              <a:miter/>
            </a:ln>
          </p:spPr>
          <p:txBody>
            <a:bodyPr rtlCol="0" anchor="ctr"/>
            <a:lstStyle/>
            <a:p>
              <a:endParaRPr lang="zh-CN" altLang="en-US"/>
            </a:p>
          </p:txBody>
        </p:sp>
        <p:sp>
          <p:nvSpPr>
            <p:cNvPr id="110" name="任意多边形: 形状 109"/>
            <p:cNvSpPr/>
            <p:nvPr/>
          </p:nvSpPr>
          <p:spPr>
            <a:xfrm>
              <a:off x="7335540" y="6452413"/>
              <a:ext cx="194022" cy="139198"/>
            </a:xfrm>
            <a:custGeom>
              <a:avLst/>
              <a:gdLst>
                <a:gd name="connsiteX0" fmla="*/ 193835 w 194022"/>
                <a:gd name="connsiteY0" fmla="*/ 139045 h 139198"/>
                <a:gd name="connsiteX1" fmla="*/ 154110 w 194022"/>
                <a:gd name="connsiteY1" fmla="*/ 139045 h 139198"/>
                <a:gd name="connsiteX2" fmla="*/ 147019 w 194022"/>
                <a:gd name="connsiteY2" fmla="*/ 101539 h 139198"/>
                <a:gd name="connsiteX3" fmla="*/ 128859 w 194022"/>
                <a:gd name="connsiteY3" fmla="*/ 139045 h 139198"/>
                <a:gd name="connsiteX4" fmla="*/ 23498 w 194022"/>
                <a:gd name="connsiteY4" fmla="*/ 139045 h 139198"/>
                <a:gd name="connsiteX5" fmla="*/ -187 w 194022"/>
                <a:gd name="connsiteY5" fmla="*/ 115362 h 139198"/>
                <a:gd name="connsiteX6" fmla="*/ 10040 w 194022"/>
                <a:gd name="connsiteY6" fmla="*/ 95871 h 139198"/>
                <a:gd name="connsiteX7" fmla="*/ 94178 w 194022"/>
                <a:gd name="connsiteY7" fmla="*/ 37762 h 139198"/>
                <a:gd name="connsiteX8" fmla="*/ 94178 w 194022"/>
                <a:gd name="connsiteY8" fmla="*/ -154 h 139198"/>
                <a:gd name="connsiteX9" fmla="*/ 182676 w 194022"/>
                <a:gd name="connsiteY9" fmla="*/ 5128 h 13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022" h="139198">
                  <a:moveTo>
                    <a:pt x="193835" y="139045"/>
                  </a:moveTo>
                  <a:lnTo>
                    <a:pt x="154110" y="139045"/>
                  </a:lnTo>
                  <a:lnTo>
                    <a:pt x="147019" y="101539"/>
                  </a:lnTo>
                  <a:lnTo>
                    <a:pt x="128859" y="139045"/>
                  </a:lnTo>
                  <a:lnTo>
                    <a:pt x="23498" y="139045"/>
                  </a:lnTo>
                  <a:cubicBezTo>
                    <a:pt x="10418" y="139045"/>
                    <a:pt x="-187" y="128442"/>
                    <a:pt x="-187" y="115362"/>
                  </a:cubicBezTo>
                  <a:cubicBezTo>
                    <a:pt x="-188" y="107579"/>
                    <a:pt x="3635" y="100293"/>
                    <a:pt x="10040" y="95871"/>
                  </a:cubicBezTo>
                  <a:lnTo>
                    <a:pt x="94178" y="37762"/>
                  </a:lnTo>
                  <a:lnTo>
                    <a:pt x="94178" y="-154"/>
                  </a:lnTo>
                  <a:lnTo>
                    <a:pt x="182676" y="5128"/>
                  </a:lnTo>
                  <a:close/>
                </a:path>
              </a:pathLst>
            </a:custGeom>
            <a:solidFill>
              <a:srgbClr val="2F2E41"/>
            </a:solidFill>
            <a:ln w="4168" cap="flat">
              <a:noFill/>
              <a:prstDash val="solid"/>
              <a:miter/>
            </a:ln>
          </p:spPr>
          <p:txBody>
            <a:bodyPr rtlCol="0" anchor="ctr"/>
            <a:lstStyle/>
            <a:p>
              <a:endParaRPr lang="zh-CN" altLang="en-US"/>
            </a:p>
          </p:txBody>
        </p:sp>
        <p:sp>
          <p:nvSpPr>
            <p:cNvPr id="111" name="任意多边形: 形状 110"/>
            <p:cNvSpPr/>
            <p:nvPr/>
          </p:nvSpPr>
          <p:spPr>
            <a:xfrm>
              <a:off x="7283317" y="5324609"/>
              <a:ext cx="543450" cy="1080589"/>
            </a:xfrm>
            <a:custGeom>
              <a:avLst/>
              <a:gdLst>
                <a:gd name="connsiteX0" fmla="*/ 3253 w 543450"/>
                <a:gd name="connsiteY0" fmla="*/ 590424 h 1080589"/>
                <a:gd name="connsiteX1" fmla="*/ 130517 w 543450"/>
                <a:gd name="connsiteY1" fmla="*/ 1048261 h 1080589"/>
                <a:gd name="connsiteX2" fmla="*/ 233860 w 543450"/>
                <a:gd name="connsiteY2" fmla="*/ 1060046 h 1080589"/>
                <a:gd name="connsiteX3" fmla="*/ 221593 w 543450"/>
                <a:gd name="connsiteY3" fmla="*/ 948894 h 1080589"/>
                <a:gd name="connsiteX4" fmla="*/ 202844 w 543450"/>
                <a:gd name="connsiteY4" fmla="*/ 752196 h 1080589"/>
                <a:gd name="connsiteX5" fmla="*/ 173811 w 543450"/>
                <a:gd name="connsiteY5" fmla="*/ 620903 h 1080589"/>
                <a:gd name="connsiteX6" fmla="*/ 282820 w 543450"/>
                <a:gd name="connsiteY6" fmla="*/ 368977 h 1080589"/>
                <a:gd name="connsiteX7" fmla="*/ 287427 w 543450"/>
                <a:gd name="connsiteY7" fmla="*/ 355639 h 1080589"/>
                <a:gd name="connsiteX8" fmla="*/ 319460 w 543450"/>
                <a:gd name="connsiteY8" fmla="*/ 646348 h 1080589"/>
                <a:gd name="connsiteX9" fmla="*/ 324335 w 543450"/>
                <a:gd name="connsiteY9" fmla="*/ 678809 h 1080589"/>
                <a:gd name="connsiteX10" fmla="*/ 341583 w 543450"/>
                <a:gd name="connsiteY10" fmla="*/ 970161 h 1080589"/>
                <a:gd name="connsiteX11" fmla="*/ 350340 w 543450"/>
                <a:gd name="connsiteY11" fmla="*/ 1068135 h 1080589"/>
                <a:gd name="connsiteX12" fmla="*/ 438882 w 543450"/>
                <a:gd name="connsiteY12" fmla="*/ 1080435 h 1080589"/>
                <a:gd name="connsiteX13" fmla="*/ 474805 w 543450"/>
                <a:gd name="connsiteY13" fmla="*/ 910915 h 1080589"/>
                <a:gd name="connsiteX14" fmla="*/ 475341 w 543450"/>
                <a:gd name="connsiteY14" fmla="*/ 641954 h 1080589"/>
                <a:gd name="connsiteX15" fmla="*/ 467948 w 543450"/>
                <a:gd name="connsiteY15" fmla="*/ 496895 h 1080589"/>
                <a:gd name="connsiteX16" fmla="*/ 530300 w 543450"/>
                <a:gd name="connsiteY16" fmla="*/ 174742 h 1080589"/>
                <a:gd name="connsiteX17" fmla="*/ 535657 w 543450"/>
                <a:gd name="connsiteY17" fmla="*/ 142601 h 1080589"/>
                <a:gd name="connsiteX18" fmla="*/ 454556 w 543450"/>
                <a:gd name="connsiteY18" fmla="*/ 77196 h 1080589"/>
                <a:gd name="connsiteX19" fmla="*/ 251590 w 543450"/>
                <a:gd name="connsiteY19" fmla="*/ 24433 h 1080589"/>
                <a:gd name="connsiteX20" fmla="*/ 200385 w 543450"/>
                <a:gd name="connsiteY20" fmla="*/ -154 h 1080589"/>
                <a:gd name="connsiteX21" fmla="*/ 109839 w 543450"/>
                <a:gd name="connsiteY21" fmla="*/ 177367 h 1080589"/>
                <a:gd name="connsiteX22" fmla="*/ 102929 w 543450"/>
                <a:gd name="connsiteY22" fmla="*/ 207847 h 1080589"/>
                <a:gd name="connsiteX23" fmla="*/ 10592 w 543450"/>
                <a:gd name="connsiteY23" fmla="*/ 516876 h 1080589"/>
                <a:gd name="connsiteX24" fmla="*/ 3253 w 543450"/>
                <a:gd name="connsiteY24" fmla="*/ 590424 h 108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3450" h="1080589">
                  <a:moveTo>
                    <a:pt x="3253" y="590424"/>
                  </a:moveTo>
                  <a:cubicBezTo>
                    <a:pt x="13967" y="606494"/>
                    <a:pt x="130517" y="1048261"/>
                    <a:pt x="130517" y="1048261"/>
                  </a:cubicBezTo>
                  <a:lnTo>
                    <a:pt x="233860" y="1060046"/>
                  </a:lnTo>
                  <a:lnTo>
                    <a:pt x="221593" y="948894"/>
                  </a:lnTo>
                  <a:lnTo>
                    <a:pt x="202844" y="752196"/>
                  </a:lnTo>
                  <a:lnTo>
                    <a:pt x="173811" y="620903"/>
                  </a:lnTo>
                  <a:cubicBezTo>
                    <a:pt x="173811" y="620903"/>
                    <a:pt x="276339" y="387565"/>
                    <a:pt x="282820" y="368977"/>
                  </a:cubicBezTo>
                  <a:lnTo>
                    <a:pt x="287427" y="355639"/>
                  </a:lnTo>
                  <a:lnTo>
                    <a:pt x="319460" y="646348"/>
                  </a:lnTo>
                  <a:cubicBezTo>
                    <a:pt x="323266" y="656727"/>
                    <a:pt x="324924" y="667770"/>
                    <a:pt x="324335" y="678809"/>
                  </a:cubicBezTo>
                  <a:cubicBezTo>
                    <a:pt x="323371" y="696969"/>
                    <a:pt x="341583" y="970161"/>
                    <a:pt x="341583" y="970161"/>
                  </a:cubicBezTo>
                  <a:lnTo>
                    <a:pt x="350340" y="1068135"/>
                  </a:lnTo>
                  <a:lnTo>
                    <a:pt x="438882" y="1080435"/>
                  </a:lnTo>
                  <a:lnTo>
                    <a:pt x="474805" y="910915"/>
                  </a:lnTo>
                  <a:cubicBezTo>
                    <a:pt x="504802" y="855848"/>
                    <a:pt x="487607" y="660167"/>
                    <a:pt x="475341" y="641954"/>
                  </a:cubicBezTo>
                  <a:cubicBezTo>
                    <a:pt x="463074" y="623742"/>
                    <a:pt x="467948" y="496895"/>
                    <a:pt x="467948" y="496895"/>
                  </a:cubicBezTo>
                  <a:cubicBezTo>
                    <a:pt x="483613" y="491382"/>
                    <a:pt x="577021" y="172861"/>
                    <a:pt x="530300" y="174742"/>
                  </a:cubicBezTo>
                  <a:cubicBezTo>
                    <a:pt x="533300" y="157761"/>
                    <a:pt x="535657" y="142601"/>
                    <a:pt x="535657" y="142601"/>
                  </a:cubicBezTo>
                  <a:lnTo>
                    <a:pt x="454556" y="77196"/>
                  </a:lnTo>
                  <a:lnTo>
                    <a:pt x="251590" y="24433"/>
                  </a:lnTo>
                  <a:lnTo>
                    <a:pt x="200385" y="-154"/>
                  </a:lnTo>
                  <a:cubicBezTo>
                    <a:pt x="200385" y="-154"/>
                    <a:pt x="108929" y="168957"/>
                    <a:pt x="109839" y="177367"/>
                  </a:cubicBezTo>
                  <a:cubicBezTo>
                    <a:pt x="111100" y="188019"/>
                    <a:pt x="108660" y="198780"/>
                    <a:pt x="102929" y="207847"/>
                  </a:cubicBezTo>
                  <a:lnTo>
                    <a:pt x="10592" y="516876"/>
                  </a:lnTo>
                  <a:cubicBezTo>
                    <a:pt x="10592" y="516876"/>
                    <a:pt x="-7567" y="574193"/>
                    <a:pt x="3253" y="590424"/>
                  </a:cubicBezTo>
                  <a:close/>
                </a:path>
              </a:pathLst>
            </a:custGeom>
            <a:solidFill>
              <a:srgbClr val="2F2E41"/>
            </a:solidFill>
            <a:ln w="4168" cap="flat">
              <a:noFill/>
              <a:prstDash val="solid"/>
              <a:miter/>
            </a:ln>
          </p:spPr>
          <p:txBody>
            <a:bodyPr rtlCol="0" anchor="ctr"/>
            <a:lstStyle/>
            <a:p>
              <a:endParaRPr lang="zh-CN" altLang="en-US"/>
            </a:p>
          </p:txBody>
        </p:sp>
        <p:sp>
          <p:nvSpPr>
            <p:cNvPr id="112" name="任意多边形: 形状 111"/>
            <p:cNvSpPr/>
            <p:nvPr/>
          </p:nvSpPr>
          <p:spPr>
            <a:xfrm>
              <a:off x="7460054" y="4740810"/>
              <a:ext cx="428191" cy="780227"/>
            </a:xfrm>
            <a:custGeom>
              <a:avLst/>
              <a:gdLst>
                <a:gd name="connsiteX0" fmla="*/ 336433 w 428191"/>
                <a:gd name="connsiteY0" fmla="*/ 68401 h 780227"/>
                <a:gd name="connsiteX1" fmla="*/ 304144 w 428191"/>
                <a:gd name="connsiteY1" fmla="*/ -154 h 780227"/>
                <a:gd name="connsiteX2" fmla="*/ 194246 w 428191"/>
                <a:gd name="connsiteY2" fmla="*/ 4069 h 780227"/>
                <a:gd name="connsiteX3" fmla="*/ 158400 w 428191"/>
                <a:gd name="connsiteY3" fmla="*/ 75390 h 780227"/>
                <a:gd name="connsiteX4" fmla="*/ 52641 w 428191"/>
                <a:gd name="connsiteY4" fmla="*/ 237535 h 780227"/>
                <a:gd name="connsiteX5" fmla="*/ 48471 w 428191"/>
                <a:gd name="connsiteY5" fmla="*/ 516925 h 780227"/>
                <a:gd name="connsiteX6" fmla="*/ 15111 w 428191"/>
                <a:gd name="connsiteY6" fmla="*/ 612834 h 780227"/>
                <a:gd name="connsiteX7" fmla="*/ 296518 w 428191"/>
                <a:gd name="connsiteY7" fmla="*/ 765567 h 780227"/>
                <a:gd name="connsiteX8" fmla="*/ 369560 w 428191"/>
                <a:gd name="connsiteY8" fmla="*/ 758784 h 780227"/>
                <a:gd name="connsiteX9" fmla="*/ 336433 w 428191"/>
                <a:gd name="connsiteY9" fmla="*/ 552229 h 780227"/>
                <a:gd name="connsiteX10" fmla="*/ 411571 w 428191"/>
                <a:gd name="connsiteY10" fmla="*/ 278123 h 780227"/>
                <a:gd name="connsiteX11" fmla="*/ 391042 w 428191"/>
                <a:gd name="connsiteY11" fmla="*/ 112810 h 78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191" h="780227">
                  <a:moveTo>
                    <a:pt x="336433" y="68401"/>
                  </a:moveTo>
                  <a:lnTo>
                    <a:pt x="304144" y="-154"/>
                  </a:lnTo>
                  <a:lnTo>
                    <a:pt x="194246" y="4069"/>
                  </a:lnTo>
                  <a:lnTo>
                    <a:pt x="158400" y="75390"/>
                  </a:lnTo>
                  <a:cubicBezTo>
                    <a:pt x="158400" y="75390"/>
                    <a:pt x="55956" y="197749"/>
                    <a:pt x="52641" y="237535"/>
                  </a:cubicBezTo>
                  <a:cubicBezTo>
                    <a:pt x="48471" y="287575"/>
                    <a:pt x="83130" y="532822"/>
                    <a:pt x="48471" y="516925"/>
                  </a:cubicBezTo>
                  <a:cubicBezTo>
                    <a:pt x="48471" y="516925"/>
                    <a:pt x="-33239" y="612834"/>
                    <a:pt x="15111" y="612834"/>
                  </a:cubicBezTo>
                  <a:cubicBezTo>
                    <a:pt x="63460" y="612834"/>
                    <a:pt x="282167" y="750127"/>
                    <a:pt x="296518" y="765567"/>
                  </a:cubicBezTo>
                  <a:cubicBezTo>
                    <a:pt x="310868" y="781006"/>
                    <a:pt x="374932" y="791017"/>
                    <a:pt x="369560" y="758784"/>
                  </a:cubicBezTo>
                  <a:cubicBezTo>
                    <a:pt x="364188" y="726551"/>
                    <a:pt x="336433" y="552229"/>
                    <a:pt x="336433" y="552229"/>
                  </a:cubicBezTo>
                  <a:lnTo>
                    <a:pt x="411571" y="278123"/>
                  </a:lnTo>
                  <a:cubicBezTo>
                    <a:pt x="433195" y="218943"/>
                    <a:pt x="439924" y="152562"/>
                    <a:pt x="391042" y="112810"/>
                  </a:cubicBezTo>
                  <a:close/>
                </a:path>
              </a:pathLst>
            </a:custGeom>
            <a:solidFill>
              <a:srgbClr val="CCCCCC"/>
            </a:solidFill>
            <a:ln w="4168" cap="flat">
              <a:noFill/>
              <a:prstDash val="solid"/>
              <a:miter/>
            </a:ln>
          </p:spPr>
          <p:txBody>
            <a:bodyPr rtlCol="0" anchor="ctr"/>
            <a:lstStyle/>
            <a:p>
              <a:endParaRPr lang="zh-CN" altLang="en-US"/>
            </a:p>
          </p:txBody>
        </p:sp>
        <p:sp>
          <p:nvSpPr>
            <p:cNvPr id="113" name="任意多边形: 形状 112"/>
            <p:cNvSpPr/>
            <p:nvPr/>
          </p:nvSpPr>
          <p:spPr>
            <a:xfrm>
              <a:off x="7215210" y="4599061"/>
              <a:ext cx="253249" cy="359472"/>
            </a:xfrm>
            <a:custGeom>
              <a:avLst/>
              <a:gdLst>
                <a:gd name="connsiteX0" fmla="*/ 174206 w 253249"/>
                <a:gd name="connsiteY0" fmla="*/ 8374 h 359472"/>
                <a:gd name="connsiteX1" fmla="*/ 17838 w 253249"/>
                <a:gd name="connsiteY1" fmla="*/ 75877 h 359472"/>
                <a:gd name="connsiteX2" fmla="*/ 34898 w 253249"/>
                <a:gd name="connsiteY2" fmla="*/ 359318 h 359472"/>
                <a:gd name="connsiteX3" fmla="*/ 241708 w 253249"/>
                <a:gd name="connsiteY3" fmla="*/ 164742 h 359472"/>
                <a:gd name="connsiteX4" fmla="*/ 174206 w 253249"/>
                <a:gd name="connsiteY4" fmla="*/ 8374 h 359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49" h="359472">
                  <a:moveTo>
                    <a:pt x="174206" y="8374"/>
                  </a:moveTo>
                  <a:cubicBezTo>
                    <a:pt x="112386" y="-16165"/>
                    <a:pt x="42378" y="14057"/>
                    <a:pt x="17838" y="75877"/>
                  </a:cubicBezTo>
                  <a:cubicBezTo>
                    <a:pt x="-6701" y="137697"/>
                    <a:pt x="-10768" y="285327"/>
                    <a:pt x="34898" y="359318"/>
                  </a:cubicBezTo>
                  <a:cubicBezTo>
                    <a:pt x="93615" y="257323"/>
                    <a:pt x="212409" y="219661"/>
                    <a:pt x="241708" y="164742"/>
                  </a:cubicBezTo>
                  <a:cubicBezTo>
                    <a:pt x="273016" y="106059"/>
                    <a:pt x="236026" y="32914"/>
                    <a:pt x="174206" y="8374"/>
                  </a:cubicBezTo>
                  <a:close/>
                </a:path>
              </a:pathLst>
            </a:custGeom>
            <a:solidFill>
              <a:srgbClr val="9ABEAF"/>
            </a:solidFill>
            <a:ln w="4168" cap="flat">
              <a:noFill/>
              <a:prstDash val="solid"/>
              <a:miter/>
            </a:ln>
          </p:spPr>
          <p:txBody>
            <a:bodyPr rtlCol="0" anchor="ctr"/>
            <a:lstStyle/>
            <a:p>
              <a:endParaRPr lang="zh-CN" altLang="en-US"/>
            </a:p>
          </p:txBody>
        </p:sp>
        <p:sp>
          <p:nvSpPr>
            <p:cNvPr id="114" name="任意多边形: 形状 113"/>
            <p:cNvSpPr/>
            <p:nvPr/>
          </p:nvSpPr>
          <p:spPr>
            <a:xfrm>
              <a:off x="7300892" y="4666434"/>
              <a:ext cx="78553" cy="78553"/>
            </a:xfrm>
            <a:custGeom>
              <a:avLst/>
              <a:gdLst>
                <a:gd name="connsiteX0" fmla="*/ 78553 w 78553"/>
                <a:gd name="connsiteY0" fmla="*/ 39277 h 78553"/>
                <a:gd name="connsiteX1" fmla="*/ 39277 w 78553"/>
                <a:gd name="connsiteY1" fmla="*/ 78553 h 78553"/>
                <a:gd name="connsiteX2" fmla="*/ 0 w 78553"/>
                <a:gd name="connsiteY2" fmla="*/ 39277 h 78553"/>
                <a:gd name="connsiteX3" fmla="*/ 39277 w 78553"/>
                <a:gd name="connsiteY3" fmla="*/ 0 h 78553"/>
                <a:gd name="connsiteX4" fmla="*/ 78553 w 78553"/>
                <a:gd name="connsiteY4" fmla="*/ 39277 h 78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53" h="78553">
                  <a:moveTo>
                    <a:pt x="78553" y="39277"/>
                  </a:moveTo>
                  <a:cubicBezTo>
                    <a:pt x="78553" y="60969"/>
                    <a:pt x="60969" y="78553"/>
                    <a:pt x="39277" y="78553"/>
                  </a:cubicBezTo>
                  <a:cubicBezTo>
                    <a:pt x="17585" y="78553"/>
                    <a:pt x="0" y="60969"/>
                    <a:pt x="0" y="39277"/>
                  </a:cubicBezTo>
                  <a:cubicBezTo>
                    <a:pt x="0" y="17585"/>
                    <a:pt x="17585" y="0"/>
                    <a:pt x="39277" y="0"/>
                  </a:cubicBezTo>
                  <a:cubicBezTo>
                    <a:pt x="60969" y="0"/>
                    <a:pt x="78553" y="17585"/>
                    <a:pt x="78553" y="39277"/>
                  </a:cubicBezTo>
                  <a:close/>
                </a:path>
              </a:pathLst>
            </a:custGeom>
            <a:solidFill>
              <a:srgbClr val="FFFFFF"/>
            </a:solidFill>
            <a:ln w="4168" cap="flat">
              <a:noFill/>
              <a:prstDash val="solid"/>
              <a:miter/>
            </a:ln>
          </p:spPr>
          <p:txBody>
            <a:bodyPr rtlCol="0" anchor="ctr"/>
            <a:lstStyle/>
            <a:p>
              <a:endParaRPr lang="zh-CN" altLang="en-US"/>
            </a:p>
          </p:txBody>
        </p:sp>
        <p:sp>
          <p:nvSpPr>
            <p:cNvPr id="115" name="任意多边形: 形状 114"/>
            <p:cNvSpPr/>
            <p:nvPr/>
          </p:nvSpPr>
          <p:spPr>
            <a:xfrm>
              <a:off x="7196267" y="4957139"/>
              <a:ext cx="51450" cy="51450"/>
            </a:xfrm>
            <a:custGeom>
              <a:avLst/>
              <a:gdLst>
                <a:gd name="connsiteX0" fmla="*/ 51451 w 51450"/>
                <a:gd name="connsiteY0" fmla="*/ 25725 h 51450"/>
                <a:gd name="connsiteX1" fmla="*/ 25725 w 51450"/>
                <a:gd name="connsiteY1" fmla="*/ 51451 h 51450"/>
                <a:gd name="connsiteX2" fmla="*/ 0 w 51450"/>
                <a:gd name="connsiteY2" fmla="*/ 25725 h 51450"/>
                <a:gd name="connsiteX3" fmla="*/ 25725 w 51450"/>
                <a:gd name="connsiteY3" fmla="*/ 0 h 51450"/>
                <a:gd name="connsiteX4" fmla="*/ 51451 w 51450"/>
                <a:gd name="connsiteY4" fmla="*/ 25725 h 5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50" h="51450">
                  <a:moveTo>
                    <a:pt x="51451" y="25725"/>
                  </a:moveTo>
                  <a:cubicBezTo>
                    <a:pt x="51451" y="39933"/>
                    <a:pt x="39933" y="51451"/>
                    <a:pt x="25725" y="51451"/>
                  </a:cubicBezTo>
                  <a:cubicBezTo>
                    <a:pt x="11518" y="51451"/>
                    <a:pt x="0" y="39933"/>
                    <a:pt x="0" y="25725"/>
                  </a:cubicBezTo>
                  <a:cubicBezTo>
                    <a:pt x="0" y="11518"/>
                    <a:pt x="11518" y="0"/>
                    <a:pt x="25725" y="0"/>
                  </a:cubicBezTo>
                  <a:cubicBezTo>
                    <a:pt x="39933" y="0"/>
                    <a:pt x="51451" y="11518"/>
                    <a:pt x="51451" y="25725"/>
                  </a:cubicBezTo>
                  <a:close/>
                </a:path>
              </a:pathLst>
            </a:custGeom>
            <a:solidFill>
              <a:srgbClr val="9ABEAF"/>
            </a:solidFill>
            <a:ln w="4168" cap="flat">
              <a:noFill/>
              <a:prstDash val="solid"/>
              <a:miter/>
            </a:ln>
          </p:spPr>
          <p:txBody>
            <a:bodyPr rtlCol="0" anchor="ctr"/>
            <a:lstStyle/>
            <a:p>
              <a:endParaRPr lang="zh-CN" altLang="en-US"/>
            </a:p>
          </p:txBody>
        </p:sp>
        <p:sp>
          <p:nvSpPr>
            <p:cNvPr id="116" name="任意多边形: 形状 115"/>
            <p:cNvSpPr/>
            <p:nvPr/>
          </p:nvSpPr>
          <p:spPr>
            <a:xfrm>
              <a:off x="7322201" y="4679491"/>
              <a:ext cx="67604" cy="74018"/>
            </a:xfrm>
            <a:custGeom>
              <a:avLst/>
              <a:gdLst>
                <a:gd name="connsiteX0" fmla="*/ 56524 w 67604"/>
                <a:gd name="connsiteY0" fmla="*/ 7440 h 74018"/>
                <a:gd name="connsiteX1" fmla="*/ 55289 w 67604"/>
                <a:gd name="connsiteY1" fmla="*/ 62971 h 74018"/>
                <a:gd name="connsiteX2" fmla="*/ -187 w 67604"/>
                <a:gd name="connsiteY2" fmla="*/ 61793 h 74018"/>
                <a:gd name="connsiteX3" fmla="*/ 52854 w 67604"/>
                <a:gd name="connsiteY3" fmla="*/ 45330 h 74018"/>
                <a:gd name="connsiteX4" fmla="*/ 46432 w 67604"/>
                <a:gd name="connsiteY4" fmla="*/ -154 h 74018"/>
                <a:gd name="connsiteX5" fmla="*/ 56523 w 67604"/>
                <a:gd name="connsiteY5" fmla="*/ 7440 h 7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04" h="74018">
                  <a:moveTo>
                    <a:pt x="56524" y="7440"/>
                  </a:moveTo>
                  <a:cubicBezTo>
                    <a:pt x="71517" y="23116"/>
                    <a:pt x="70964" y="47978"/>
                    <a:pt x="55289" y="62971"/>
                  </a:cubicBezTo>
                  <a:cubicBezTo>
                    <a:pt x="39636" y="77943"/>
                    <a:pt x="14816" y="77416"/>
                    <a:pt x="-187" y="61793"/>
                  </a:cubicBezTo>
                  <a:cubicBezTo>
                    <a:pt x="19006" y="71894"/>
                    <a:pt x="42753" y="64523"/>
                    <a:pt x="52854" y="45330"/>
                  </a:cubicBezTo>
                  <a:cubicBezTo>
                    <a:pt x="60728" y="30367"/>
                    <a:pt x="58141" y="12044"/>
                    <a:pt x="46432" y="-154"/>
                  </a:cubicBezTo>
                  <a:cubicBezTo>
                    <a:pt x="50183" y="1816"/>
                    <a:pt x="53591" y="4381"/>
                    <a:pt x="56523" y="7440"/>
                  </a:cubicBezTo>
                  <a:close/>
                </a:path>
              </a:pathLst>
            </a:custGeom>
            <a:solidFill>
              <a:srgbClr val="231F20">
                <a:alpha val="20000"/>
              </a:srgbClr>
            </a:solidFill>
            <a:ln w="4168" cap="flat">
              <a:noFill/>
              <a:prstDash val="solid"/>
              <a:miter/>
            </a:ln>
          </p:spPr>
          <p:txBody>
            <a:bodyPr rtlCol="0" anchor="ctr"/>
            <a:lstStyle/>
            <a:p>
              <a:endParaRPr lang="zh-CN" altLang="en-US"/>
            </a:p>
          </p:txBody>
        </p:sp>
        <p:sp>
          <p:nvSpPr>
            <p:cNvPr id="117" name="任意多边形: 形状 116"/>
            <p:cNvSpPr/>
            <p:nvPr/>
          </p:nvSpPr>
          <p:spPr>
            <a:xfrm>
              <a:off x="7239173" y="4614895"/>
              <a:ext cx="229401" cy="343800"/>
            </a:xfrm>
            <a:custGeom>
              <a:avLst/>
              <a:gdLst>
                <a:gd name="connsiteX0" fmla="*/ 217861 w 229401"/>
                <a:gd name="connsiteY0" fmla="*/ 149070 h 343800"/>
                <a:gd name="connsiteX1" fmla="*/ 11051 w 229401"/>
                <a:gd name="connsiteY1" fmla="*/ 343646 h 343800"/>
                <a:gd name="connsiteX2" fmla="*/ -187 w 229401"/>
                <a:gd name="connsiteY2" fmla="*/ 321754 h 343800"/>
                <a:gd name="connsiteX3" fmla="*/ 200459 w 229401"/>
                <a:gd name="connsiteY3" fmla="*/ 137303 h 343800"/>
                <a:gd name="connsiteX4" fmla="*/ 165311 w 229401"/>
                <a:gd name="connsiteY4" fmla="*/ -154 h 343800"/>
                <a:gd name="connsiteX5" fmla="*/ 217861 w 229401"/>
                <a:gd name="connsiteY5" fmla="*/ 149070 h 34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401" h="343800">
                  <a:moveTo>
                    <a:pt x="217861" y="149070"/>
                  </a:moveTo>
                  <a:cubicBezTo>
                    <a:pt x="188561" y="203989"/>
                    <a:pt x="69768" y="241651"/>
                    <a:pt x="11051" y="343646"/>
                  </a:cubicBezTo>
                  <a:cubicBezTo>
                    <a:pt x="6770" y="336636"/>
                    <a:pt x="3014" y="329319"/>
                    <a:pt x="-187" y="321754"/>
                  </a:cubicBezTo>
                  <a:cubicBezTo>
                    <a:pt x="60305" y="227323"/>
                    <a:pt x="172150" y="190365"/>
                    <a:pt x="200459" y="137303"/>
                  </a:cubicBezTo>
                  <a:cubicBezTo>
                    <a:pt x="225796" y="89811"/>
                    <a:pt x="206397" y="32853"/>
                    <a:pt x="165311" y="-154"/>
                  </a:cubicBezTo>
                  <a:cubicBezTo>
                    <a:pt x="217881" y="29377"/>
                    <a:pt x="246551" y="95292"/>
                    <a:pt x="217861" y="149070"/>
                  </a:cubicBezTo>
                  <a:close/>
                </a:path>
              </a:pathLst>
            </a:custGeom>
            <a:solidFill>
              <a:srgbClr val="231F20">
                <a:alpha val="20000"/>
              </a:srgbClr>
            </a:solidFill>
            <a:ln w="4168" cap="flat">
              <a:noFill/>
              <a:prstDash val="solid"/>
              <a:miter/>
            </a:ln>
          </p:spPr>
          <p:txBody>
            <a:bodyPr rtlCol="0" anchor="ctr"/>
            <a:lstStyle/>
            <a:p>
              <a:endParaRPr lang="zh-CN" altLang="en-US"/>
            </a:p>
          </p:txBody>
        </p:sp>
        <p:sp>
          <p:nvSpPr>
            <p:cNvPr id="118" name="任意多边形: 形状 117"/>
            <p:cNvSpPr/>
            <p:nvPr/>
          </p:nvSpPr>
          <p:spPr>
            <a:xfrm>
              <a:off x="7176616" y="4973138"/>
              <a:ext cx="173071" cy="134080"/>
            </a:xfrm>
            <a:custGeom>
              <a:avLst/>
              <a:gdLst>
                <a:gd name="connsiteX0" fmla="*/ 33595 w 173071"/>
                <a:gd name="connsiteY0" fmla="*/ 714 h 134080"/>
                <a:gd name="connsiteX1" fmla="*/ 82934 w 173071"/>
                <a:gd name="connsiteY1" fmla="*/ 33189 h 134080"/>
                <a:gd name="connsiteX2" fmla="*/ 83779 w 173071"/>
                <a:gd name="connsiteY2" fmla="*/ 40504 h 134080"/>
                <a:gd name="connsiteX3" fmla="*/ 172885 w 173071"/>
                <a:gd name="connsiteY3" fmla="*/ 74707 h 134080"/>
                <a:gd name="connsiteX4" fmla="*/ 165306 w 173071"/>
                <a:gd name="connsiteY4" fmla="*/ 133926 h 134080"/>
                <a:gd name="connsiteX5" fmla="*/ 40150 w 173071"/>
                <a:gd name="connsiteY5" fmla="*/ 83857 h 134080"/>
                <a:gd name="connsiteX6" fmla="*/ -154 w 173071"/>
                <a:gd name="connsiteY6" fmla="*/ 40240 h 134080"/>
                <a:gd name="connsiteX7" fmla="*/ 33595 w 173071"/>
                <a:gd name="connsiteY7" fmla="*/ 714 h 13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071" h="134080">
                  <a:moveTo>
                    <a:pt x="33595" y="714"/>
                  </a:moveTo>
                  <a:cubicBezTo>
                    <a:pt x="56187" y="-3943"/>
                    <a:pt x="78277" y="10597"/>
                    <a:pt x="82934" y="33189"/>
                  </a:cubicBezTo>
                  <a:cubicBezTo>
                    <a:pt x="83430" y="35598"/>
                    <a:pt x="83713" y="38046"/>
                    <a:pt x="83779" y="40504"/>
                  </a:cubicBezTo>
                  <a:lnTo>
                    <a:pt x="172885" y="74707"/>
                  </a:lnTo>
                  <a:lnTo>
                    <a:pt x="165306" y="133926"/>
                  </a:lnTo>
                  <a:lnTo>
                    <a:pt x="40150" y="83857"/>
                  </a:lnTo>
                  <a:cubicBezTo>
                    <a:pt x="16976" y="82942"/>
                    <a:pt x="-1069" y="63414"/>
                    <a:pt x="-154" y="40240"/>
                  </a:cubicBezTo>
                  <a:cubicBezTo>
                    <a:pt x="611" y="20849"/>
                    <a:pt x="14564" y="4508"/>
                    <a:pt x="33595" y="714"/>
                  </a:cubicBezTo>
                  <a:close/>
                </a:path>
              </a:pathLst>
            </a:custGeom>
            <a:solidFill>
              <a:srgbClr val="A0616A"/>
            </a:solidFill>
            <a:ln w="4168" cap="flat">
              <a:noFill/>
              <a:prstDash val="solid"/>
              <a:miter/>
            </a:ln>
          </p:spPr>
          <p:txBody>
            <a:bodyPr rtlCol="0" anchor="ctr"/>
            <a:lstStyle/>
            <a:p>
              <a:endParaRPr lang="zh-CN" altLang="en-US"/>
            </a:p>
          </p:txBody>
        </p:sp>
        <p:sp>
          <p:nvSpPr>
            <p:cNvPr id="119" name="任意多边形: 形状 118"/>
            <p:cNvSpPr/>
            <p:nvPr/>
          </p:nvSpPr>
          <p:spPr>
            <a:xfrm>
              <a:off x="7274638" y="4839727"/>
              <a:ext cx="584418" cy="430665"/>
            </a:xfrm>
            <a:custGeom>
              <a:avLst/>
              <a:gdLst>
                <a:gd name="connsiteX0" fmla="*/ 558177 w 584418"/>
                <a:gd name="connsiteY0" fmla="*/ 12091 h 430665"/>
                <a:gd name="connsiteX1" fmla="*/ 558177 w 584418"/>
                <a:gd name="connsiteY1" fmla="*/ 12091 h 430665"/>
                <a:gd name="connsiteX2" fmla="*/ 443387 w 584418"/>
                <a:gd name="connsiteY2" fmla="*/ 39853 h 430665"/>
                <a:gd name="connsiteX3" fmla="*/ 443231 w 584418"/>
                <a:gd name="connsiteY3" fmla="*/ 40110 h 430665"/>
                <a:gd name="connsiteX4" fmla="*/ 315331 w 584418"/>
                <a:gd name="connsiteY4" fmla="*/ 251316 h 430665"/>
                <a:gd name="connsiteX5" fmla="*/ 26158 w 584418"/>
                <a:gd name="connsiteY5" fmla="*/ 182771 h 430665"/>
                <a:gd name="connsiteX6" fmla="*/ -187 w 584418"/>
                <a:gd name="connsiteY6" fmla="*/ 255098 h 430665"/>
                <a:gd name="connsiteX7" fmla="*/ 370130 w 584418"/>
                <a:gd name="connsiteY7" fmla="*/ 430512 h 430665"/>
                <a:gd name="connsiteX8" fmla="*/ 557684 w 584418"/>
                <a:gd name="connsiteY8" fmla="*/ 131785 h 430665"/>
                <a:gd name="connsiteX9" fmla="*/ 558177 w 584418"/>
                <a:gd name="connsiteY9" fmla="*/ 12091 h 43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8" h="430665">
                  <a:moveTo>
                    <a:pt x="558177" y="12091"/>
                  </a:moveTo>
                  <a:lnTo>
                    <a:pt x="558177" y="12091"/>
                  </a:lnTo>
                  <a:cubicBezTo>
                    <a:pt x="518813" y="-11942"/>
                    <a:pt x="467419" y="488"/>
                    <a:pt x="443387" y="39853"/>
                  </a:cubicBezTo>
                  <a:cubicBezTo>
                    <a:pt x="443335" y="39938"/>
                    <a:pt x="443282" y="40024"/>
                    <a:pt x="443231" y="40110"/>
                  </a:cubicBezTo>
                  <a:lnTo>
                    <a:pt x="315331" y="251316"/>
                  </a:lnTo>
                  <a:lnTo>
                    <a:pt x="26158" y="182771"/>
                  </a:lnTo>
                  <a:lnTo>
                    <a:pt x="-187" y="255098"/>
                  </a:lnTo>
                  <a:lnTo>
                    <a:pt x="370130" y="430512"/>
                  </a:lnTo>
                  <a:lnTo>
                    <a:pt x="557684" y="131785"/>
                  </a:lnTo>
                  <a:cubicBezTo>
                    <a:pt x="585765" y="92323"/>
                    <a:pt x="599515" y="37328"/>
                    <a:pt x="558177" y="12091"/>
                  </a:cubicBezTo>
                  <a:close/>
                </a:path>
              </a:pathLst>
            </a:custGeom>
            <a:solidFill>
              <a:srgbClr val="CCCCCC"/>
            </a:solidFill>
            <a:ln w="4168" cap="flat">
              <a:noFill/>
              <a:prstDash val="solid"/>
              <a:miter/>
            </a:ln>
          </p:spPr>
          <p:txBody>
            <a:bodyPr rtlCol="0" anchor="ctr"/>
            <a:lstStyle/>
            <a:p>
              <a:endParaRPr lang="zh-CN" altLang="en-US"/>
            </a:p>
          </p:txBody>
        </p:sp>
        <p:sp>
          <p:nvSpPr>
            <p:cNvPr id="120" name="任意多边形: 形状 119"/>
            <p:cNvSpPr/>
            <p:nvPr/>
          </p:nvSpPr>
          <p:spPr>
            <a:xfrm>
              <a:off x="7589057" y="4468769"/>
              <a:ext cx="248722" cy="248770"/>
            </a:xfrm>
            <a:custGeom>
              <a:avLst/>
              <a:gdLst>
                <a:gd name="connsiteX0" fmla="*/ 248535 w 248722"/>
                <a:gd name="connsiteY0" fmla="*/ 124209 h 248770"/>
                <a:gd name="connsiteX1" fmla="*/ 124220 w 248722"/>
                <a:gd name="connsiteY1" fmla="*/ 248616 h 248770"/>
                <a:gd name="connsiteX2" fmla="*/ -187 w 248722"/>
                <a:gd name="connsiteY2" fmla="*/ 124301 h 248770"/>
                <a:gd name="connsiteX3" fmla="*/ 34634 w 248722"/>
                <a:gd name="connsiteY3" fmla="*/ 37951 h 248770"/>
                <a:gd name="connsiteX4" fmla="*/ 35231 w 248722"/>
                <a:gd name="connsiteY4" fmla="*/ 37355 h 248770"/>
                <a:gd name="connsiteX5" fmla="*/ 38265 w 248722"/>
                <a:gd name="connsiteY5" fmla="*/ 34270 h 248770"/>
                <a:gd name="connsiteX6" fmla="*/ 38315 w 248722"/>
                <a:gd name="connsiteY6" fmla="*/ 34222 h 248770"/>
                <a:gd name="connsiteX7" fmla="*/ 38315 w 248722"/>
                <a:gd name="connsiteY7" fmla="*/ 34220 h 248770"/>
                <a:gd name="connsiteX8" fmla="*/ 42245 w 248722"/>
                <a:gd name="connsiteY8" fmla="*/ 30689 h 248770"/>
                <a:gd name="connsiteX9" fmla="*/ 217693 w 248722"/>
                <a:gd name="connsiteY9" fmla="*/ 42214 h 248770"/>
                <a:gd name="connsiteX10" fmla="*/ 248535 w 248722"/>
                <a:gd name="connsiteY10" fmla="*/ 124209 h 24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722" h="248770">
                  <a:moveTo>
                    <a:pt x="248535" y="124209"/>
                  </a:moveTo>
                  <a:cubicBezTo>
                    <a:pt x="248560" y="192891"/>
                    <a:pt x="192903" y="248590"/>
                    <a:pt x="124220" y="248616"/>
                  </a:cubicBezTo>
                  <a:cubicBezTo>
                    <a:pt x="55537" y="248641"/>
                    <a:pt x="-162" y="192984"/>
                    <a:pt x="-187" y="124301"/>
                  </a:cubicBezTo>
                  <a:cubicBezTo>
                    <a:pt x="-199" y="92095"/>
                    <a:pt x="12283" y="61140"/>
                    <a:pt x="34634" y="37951"/>
                  </a:cubicBezTo>
                  <a:lnTo>
                    <a:pt x="35231" y="37355"/>
                  </a:lnTo>
                  <a:cubicBezTo>
                    <a:pt x="36226" y="36310"/>
                    <a:pt x="37221" y="35266"/>
                    <a:pt x="38265" y="34270"/>
                  </a:cubicBezTo>
                  <a:cubicBezTo>
                    <a:pt x="38292" y="34271"/>
                    <a:pt x="38315" y="34249"/>
                    <a:pt x="38315" y="34222"/>
                  </a:cubicBezTo>
                  <a:cubicBezTo>
                    <a:pt x="38315" y="34222"/>
                    <a:pt x="38315" y="34221"/>
                    <a:pt x="38315" y="34220"/>
                  </a:cubicBezTo>
                  <a:cubicBezTo>
                    <a:pt x="39608" y="33027"/>
                    <a:pt x="40902" y="31833"/>
                    <a:pt x="42245" y="30689"/>
                  </a:cubicBezTo>
                  <a:cubicBezTo>
                    <a:pt x="93876" y="-14577"/>
                    <a:pt x="172427" y="-9417"/>
                    <a:pt x="217693" y="42214"/>
                  </a:cubicBezTo>
                  <a:cubicBezTo>
                    <a:pt x="237581" y="64898"/>
                    <a:pt x="248543" y="94040"/>
                    <a:pt x="248535" y="124209"/>
                  </a:cubicBezTo>
                  <a:close/>
                </a:path>
              </a:pathLst>
            </a:custGeom>
            <a:solidFill>
              <a:srgbClr val="2F2E41"/>
            </a:solidFill>
            <a:ln w="4168" cap="flat">
              <a:noFill/>
              <a:prstDash val="solid"/>
              <a:miter/>
            </a:ln>
          </p:spPr>
          <p:txBody>
            <a:bodyPr rtlCol="0" anchor="ctr"/>
            <a:lstStyle/>
            <a:p>
              <a:endParaRPr lang="zh-CN" altLang="en-US"/>
            </a:p>
          </p:txBody>
        </p:sp>
        <p:sp>
          <p:nvSpPr>
            <p:cNvPr id="121" name="任意多边形: 形状 120"/>
            <p:cNvSpPr/>
            <p:nvPr/>
          </p:nvSpPr>
          <p:spPr>
            <a:xfrm>
              <a:off x="7578497" y="4517624"/>
              <a:ext cx="208564" cy="208564"/>
            </a:xfrm>
            <a:custGeom>
              <a:avLst/>
              <a:gdLst>
                <a:gd name="connsiteX0" fmla="*/ 208564 w 208564"/>
                <a:gd name="connsiteY0" fmla="*/ 104282 h 208564"/>
                <a:gd name="connsiteX1" fmla="*/ 104282 w 208564"/>
                <a:gd name="connsiteY1" fmla="*/ 208564 h 208564"/>
                <a:gd name="connsiteX2" fmla="*/ 0 w 208564"/>
                <a:gd name="connsiteY2" fmla="*/ 104282 h 208564"/>
                <a:gd name="connsiteX3" fmla="*/ 104282 w 208564"/>
                <a:gd name="connsiteY3" fmla="*/ 0 h 208564"/>
                <a:gd name="connsiteX4" fmla="*/ 208564 w 208564"/>
                <a:gd name="connsiteY4" fmla="*/ 104282 h 20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64" h="208564">
                  <a:moveTo>
                    <a:pt x="208564" y="104282"/>
                  </a:moveTo>
                  <a:cubicBezTo>
                    <a:pt x="208564" y="161876"/>
                    <a:pt x="161875" y="208564"/>
                    <a:pt x="104282" y="208564"/>
                  </a:cubicBezTo>
                  <a:cubicBezTo>
                    <a:pt x="46689" y="208564"/>
                    <a:pt x="0" y="161876"/>
                    <a:pt x="0" y="104282"/>
                  </a:cubicBezTo>
                  <a:cubicBezTo>
                    <a:pt x="0" y="46689"/>
                    <a:pt x="46689" y="0"/>
                    <a:pt x="104282" y="0"/>
                  </a:cubicBezTo>
                  <a:cubicBezTo>
                    <a:pt x="161875" y="0"/>
                    <a:pt x="208564" y="46689"/>
                    <a:pt x="208564" y="104282"/>
                  </a:cubicBezTo>
                  <a:close/>
                </a:path>
              </a:pathLst>
            </a:custGeom>
            <a:solidFill>
              <a:srgbClr val="9E616A"/>
            </a:solidFill>
            <a:ln w="4168" cap="flat">
              <a:noFill/>
              <a:prstDash val="solid"/>
              <a:miter/>
            </a:ln>
          </p:spPr>
          <p:txBody>
            <a:bodyPr rtlCol="0" anchor="ctr"/>
            <a:lstStyle/>
            <a:p>
              <a:endParaRPr lang="zh-CN" altLang="en-US"/>
            </a:p>
          </p:txBody>
        </p:sp>
        <p:sp>
          <p:nvSpPr>
            <p:cNvPr id="122" name="任意多边形: 形状 121"/>
            <p:cNvSpPr/>
            <p:nvPr/>
          </p:nvSpPr>
          <p:spPr>
            <a:xfrm>
              <a:off x="7552687" y="4489897"/>
              <a:ext cx="244456" cy="161747"/>
            </a:xfrm>
            <a:custGeom>
              <a:avLst/>
              <a:gdLst>
                <a:gd name="connsiteX0" fmla="*/ 240643 w 244456"/>
                <a:gd name="connsiteY0" fmla="*/ 161593 h 161747"/>
                <a:gd name="connsiteX1" fmla="*/ 223365 w 244456"/>
                <a:gd name="connsiteY1" fmla="*/ 158541 h 161747"/>
                <a:gd name="connsiteX2" fmla="*/ 184564 w 244456"/>
                <a:gd name="connsiteY2" fmla="*/ 119688 h 161747"/>
                <a:gd name="connsiteX3" fmla="*/ 167705 w 244456"/>
                <a:gd name="connsiteY3" fmla="*/ 147943 h 161747"/>
                <a:gd name="connsiteX4" fmla="*/ 166968 w 244456"/>
                <a:gd name="connsiteY4" fmla="*/ 148188 h 161747"/>
                <a:gd name="connsiteX5" fmla="*/ 39226 w 244456"/>
                <a:gd name="connsiteY5" fmla="*/ 136010 h 161747"/>
                <a:gd name="connsiteX6" fmla="*/ 1203 w 244456"/>
                <a:gd name="connsiteY6" fmla="*/ 115046 h 161747"/>
                <a:gd name="connsiteX7" fmla="*/ 299 w 244456"/>
                <a:gd name="connsiteY7" fmla="*/ 114481 h 161747"/>
                <a:gd name="connsiteX8" fmla="*/ 226 w 244456"/>
                <a:gd name="connsiteY8" fmla="*/ 113421 h 161747"/>
                <a:gd name="connsiteX9" fmla="*/ 21666 w 244456"/>
                <a:gd name="connsiteY9" fmla="*/ 33619 h 161747"/>
                <a:gd name="connsiteX10" fmla="*/ 70179 w 244456"/>
                <a:gd name="connsiteY10" fmla="*/ 13396 h 161747"/>
                <a:gd name="connsiteX11" fmla="*/ 71901 w 244456"/>
                <a:gd name="connsiteY11" fmla="*/ 12445 h 161747"/>
                <a:gd name="connsiteX12" fmla="*/ 72598 w 244456"/>
                <a:gd name="connsiteY12" fmla="*/ 11944 h 161747"/>
                <a:gd name="connsiteX13" fmla="*/ 72598 w 244456"/>
                <a:gd name="connsiteY13" fmla="*/ 11769 h 161747"/>
                <a:gd name="connsiteX14" fmla="*/ 73795 w 244456"/>
                <a:gd name="connsiteY14" fmla="*/ 11205 h 161747"/>
                <a:gd name="connsiteX15" fmla="*/ 81614 w 244456"/>
                <a:gd name="connsiteY15" fmla="*/ 7778 h 161747"/>
                <a:gd name="connsiteX16" fmla="*/ 204413 w 244456"/>
                <a:gd name="connsiteY16" fmla="*/ 31580 h 161747"/>
                <a:gd name="connsiteX17" fmla="*/ 241075 w 244456"/>
                <a:gd name="connsiteY17" fmla="*/ 159645 h 16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456" h="161747">
                  <a:moveTo>
                    <a:pt x="240643" y="161593"/>
                  </a:moveTo>
                  <a:lnTo>
                    <a:pt x="223365" y="158541"/>
                  </a:lnTo>
                  <a:cubicBezTo>
                    <a:pt x="203595" y="154948"/>
                    <a:pt x="188131" y="139463"/>
                    <a:pt x="184564" y="119688"/>
                  </a:cubicBezTo>
                  <a:lnTo>
                    <a:pt x="167705" y="147943"/>
                  </a:lnTo>
                  <a:lnTo>
                    <a:pt x="166968" y="148188"/>
                  </a:lnTo>
                  <a:cubicBezTo>
                    <a:pt x="126799" y="161524"/>
                    <a:pt x="85006" y="157535"/>
                    <a:pt x="39226" y="136010"/>
                  </a:cubicBezTo>
                  <a:cubicBezTo>
                    <a:pt x="26137" y="129801"/>
                    <a:pt x="13439" y="122800"/>
                    <a:pt x="1203" y="115046"/>
                  </a:cubicBezTo>
                  <a:lnTo>
                    <a:pt x="299" y="114481"/>
                  </a:lnTo>
                  <a:lnTo>
                    <a:pt x="226" y="113421"/>
                  </a:lnTo>
                  <a:cubicBezTo>
                    <a:pt x="-2108" y="79497"/>
                    <a:pt x="5503" y="51156"/>
                    <a:pt x="21666" y="33619"/>
                  </a:cubicBezTo>
                  <a:cubicBezTo>
                    <a:pt x="34217" y="20273"/>
                    <a:pt x="51865" y="12917"/>
                    <a:pt x="70179" y="13396"/>
                  </a:cubicBezTo>
                  <a:cubicBezTo>
                    <a:pt x="70823" y="13228"/>
                    <a:pt x="71415" y="12901"/>
                    <a:pt x="71901" y="12445"/>
                  </a:cubicBezTo>
                  <a:cubicBezTo>
                    <a:pt x="72133" y="12274"/>
                    <a:pt x="72366" y="12105"/>
                    <a:pt x="72598" y="11944"/>
                  </a:cubicBezTo>
                  <a:lnTo>
                    <a:pt x="72598" y="11769"/>
                  </a:lnTo>
                  <a:lnTo>
                    <a:pt x="73795" y="11205"/>
                  </a:lnTo>
                  <a:cubicBezTo>
                    <a:pt x="76369" y="9996"/>
                    <a:pt x="78991" y="8837"/>
                    <a:pt x="81614" y="7778"/>
                  </a:cubicBezTo>
                  <a:cubicBezTo>
                    <a:pt x="123722" y="-8522"/>
                    <a:pt x="171444" y="728"/>
                    <a:pt x="204413" y="31580"/>
                  </a:cubicBezTo>
                  <a:cubicBezTo>
                    <a:pt x="236535" y="62247"/>
                    <a:pt x="251268" y="113710"/>
                    <a:pt x="241075" y="159645"/>
                  </a:cubicBezTo>
                  <a:close/>
                </a:path>
              </a:pathLst>
            </a:custGeom>
            <a:solidFill>
              <a:srgbClr val="2F2E41"/>
            </a:solidFill>
            <a:ln w="4168" cap="flat">
              <a:noFill/>
              <a:prstDash val="solid"/>
              <a:miter/>
            </a:ln>
          </p:spPr>
          <p:txBody>
            <a:bodyPr rtlCol="0" anchor="ctr"/>
            <a:lstStyle/>
            <a:p>
              <a:endParaRPr lang="zh-CN" altLang="en-US"/>
            </a:p>
          </p:txBody>
        </p:sp>
        <p:sp>
          <p:nvSpPr>
            <p:cNvPr id="123" name="任意多边形: 形状 122"/>
            <p:cNvSpPr/>
            <p:nvPr/>
          </p:nvSpPr>
          <p:spPr>
            <a:xfrm>
              <a:off x="7743640" y="4383617"/>
              <a:ext cx="396298" cy="430232"/>
            </a:xfrm>
            <a:custGeom>
              <a:avLst/>
              <a:gdLst>
                <a:gd name="connsiteX0" fmla="*/ 269643 w 396298"/>
                <a:gd name="connsiteY0" fmla="*/ 356723 h 430232"/>
                <a:gd name="connsiteX1" fmla="*/ 270625 w 396298"/>
                <a:gd name="connsiteY1" fmla="*/ 233061 h 430232"/>
                <a:gd name="connsiteX2" fmla="*/ 191203 w 396298"/>
                <a:gd name="connsiteY2" fmla="*/ 141979 h 430232"/>
                <a:gd name="connsiteX3" fmla="*/ 150893 w 396298"/>
                <a:gd name="connsiteY3" fmla="*/ 31172 h 430232"/>
                <a:gd name="connsiteX4" fmla="*/ 84069 w 396298"/>
                <a:gd name="connsiteY4" fmla="*/ 113 h 430232"/>
                <a:gd name="connsiteX5" fmla="*/ 29933 w 396298"/>
                <a:gd name="connsiteY5" fmla="*/ 65607 h 430232"/>
                <a:gd name="connsiteX6" fmla="*/ 31409 w 396298"/>
                <a:gd name="connsiteY6" fmla="*/ 74305 h 430232"/>
                <a:gd name="connsiteX7" fmla="*/ 824 w 396298"/>
                <a:gd name="connsiteY7" fmla="*/ 77936 h 430232"/>
                <a:gd name="connsiteX8" fmla="*/ 16514 w 396298"/>
                <a:gd name="connsiteY8" fmla="*/ 101769 h 430232"/>
                <a:gd name="connsiteX9" fmla="*/ 68528 w 396298"/>
                <a:gd name="connsiteY9" fmla="*/ 140932 h 430232"/>
                <a:gd name="connsiteX10" fmla="*/ 88713 w 396298"/>
                <a:gd name="connsiteY10" fmla="*/ 136272 h 430232"/>
                <a:gd name="connsiteX11" fmla="*/ 88153 w 396298"/>
                <a:gd name="connsiteY11" fmla="*/ 117690 h 430232"/>
                <a:gd name="connsiteX12" fmla="*/ 136011 w 396298"/>
                <a:gd name="connsiteY12" fmla="*/ 187882 h 430232"/>
                <a:gd name="connsiteX13" fmla="*/ 130709 w 396298"/>
                <a:gd name="connsiteY13" fmla="*/ 276485 h 430232"/>
                <a:gd name="connsiteX14" fmla="*/ 136917 w 396298"/>
                <a:gd name="connsiteY14" fmla="*/ 364265 h 430232"/>
                <a:gd name="connsiteX15" fmla="*/ 216252 w 396298"/>
                <a:gd name="connsiteY15" fmla="*/ 427164 h 430232"/>
                <a:gd name="connsiteX16" fmla="*/ 318069 w 396298"/>
                <a:gd name="connsiteY16" fmla="*/ 410978 h 430232"/>
                <a:gd name="connsiteX17" fmla="*/ 396111 w 396298"/>
                <a:gd name="connsiteY17" fmla="*/ 341665 h 430232"/>
                <a:gd name="connsiteX18" fmla="*/ 269643 w 396298"/>
                <a:gd name="connsiteY18" fmla="*/ 356723 h 43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298" h="430232">
                  <a:moveTo>
                    <a:pt x="269643" y="356723"/>
                  </a:moveTo>
                  <a:cubicBezTo>
                    <a:pt x="234156" y="338406"/>
                    <a:pt x="279796" y="271929"/>
                    <a:pt x="270625" y="233061"/>
                  </a:cubicBezTo>
                  <a:cubicBezTo>
                    <a:pt x="261453" y="194193"/>
                    <a:pt x="195410" y="181692"/>
                    <a:pt x="191203" y="141979"/>
                  </a:cubicBezTo>
                  <a:cubicBezTo>
                    <a:pt x="186996" y="102266"/>
                    <a:pt x="177099" y="61306"/>
                    <a:pt x="150893" y="31172"/>
                  </a:cubicBezTo>
                  <a:cubicBezTo>
                    <a:pt x="134147" y="11916"/>
                    <a:pt x="109473" y="-2299"/>
                    <a:pt x="84069" y="113"/>
                  </a:cubicBezTo>
                  <a:cubicBezTo>
                    <a:pt x="51034" y="3249"/>
                    <a:pt x="26796" y="32572"/>
                    <a:pt x="29933" y="65607"/>
                  </a:cubicBezTo>
                  <a:cubicBezTo>
                    <a:pt x="30211" y="68538"/>
                    <a:pt x="30705" y="71446"/>
                    <a:pt x="31409" y="74305"/>
                  </a:cubicBezTo>
                  <a:cubicBezTo>
                    <a:pt x="24176" y="64057"/>
                    <a:pt x="5458" y="66278"/>
                    <a:pt x="824" y="77936"/>
                  </a:cubicBezTo>
                  <a:cubicBezTo>
                    <a:pt x="-3295" y="88299"/>
                    <a:pt x="5805" y="100852"/>
                    <a:pt x="16514" y="101769"/>
                  </a:cubicBezTo>
                  <a:cubicBezTo>
                    <a:pt x="30527" y="119075"/>
                    <a:pt x="46574" y="137441"/>
                    <a:pt x="68528" y="140932"/>
                  </a:cubicBezTo>
                  <a:cubicBezTo>
                    <a:pt x="75615" y="142559"/>
                    <a:pt x="83057" y="140841"/>
                    <a:pt x="88713" y="136272"/>
                  </a:cubicBezTo>
                  <a:cubicBezTo>
                    <a:pt x="93878" y="131312"/>
                    <a:pt x="94280" y="121396"/>
                    <a:pt x="88153" y="117690"/>
                  </a:cubicBezTo>
                  <a:cubicBezTo>
                    <a:pt x="115743" y="128649"/>
                    <a:pt x="131918" y="158479"/>
                    <a:pt x="136011" y="187882"/>
                  </a:cubicBezTo>
                  <a:cubicBezTo>
                    <a:pt x="140105" y="217284"/>
                    <a:pt x="134441" y="247034"/>
                    <a:pt x="130709" y="276485"/>
                  </a:cubicBezTo>
                  <a:cubicBezTo>
                    <a:pt x="126977" y="305935"/>
                    <a:pt x="125369" y="336916"/>
                    <a:pt x="136917" y="364265"/>
                  </a:cubicBezTo>
                  <a:cubicBezTo>
                    <a:pt x="150560" y="396578"/>
                    <a:pt x="181971" y="419737"/>
                    <a:pt x="216252" y="427164"/>
                  </a:cubicBezTo>
                  <a:cubicBezTo>
                    <a:pt x="250532" y="434591"/>
                    <a:pt x="287039" y="427332"/>
                    <a:pt x="318069" y="410978"/>
                  </a:cubicBezTo>
                  <a:cubicBezTo>
                    <a:pt x="349098" y="394623"/>
                    <a:pt x="374973" y="369656"/>
                    <a:pt x="396111" y="341665"/>
                  </a:cubicBezTo>
                  <a:cubicBezTo>
                    <a:pt x="359700" y="367520"/>
                    <a:pt x="309325" y="377206"/>
                    <a:pt x="269643" y="356723"/>
                  </a:cubicBezTo>
                  <a:close/>
                </a:path>
              </a:pathLst>
            </a:custGeom>
            <a:solidFill>
              <a:srgbClr val="2F2E41"/>
            </a:solidFill>
            <a:ln w="4168" cap="flat">
              <a:noFill/>
              <a:prstDash val="solid"/>
              <a:miter/>
            </a:ln>
          </p:spPr>
          <p:txBody>
            <a:bodyPr rtlCol="0" anchor="ctr"/>
            <a:lstStyle/>
            <a:p>
              <a:endParaRPr lang="zh-CN" altLang="en-US"/>
            </a:p>
          </p:txBody>
        </p:sp>
        <p:sp>
          <p:nvSpPr>
            <p:cNvPr id="124" name="任意多边形: 形状 123"/>
            <p:cNvSpPr/>
            <p:nvPr/>
          </p:nvSpPr>
          <p:spPr>
            <a:xfrm>
              <a:off x="7623082" y="4498934"/>
              <a:ext cx="165997" cy="149812"/>
            </a:xfrm>
            <a:custGeom>
              <a:avLst/>
              <a:gdLst>
                <a:gd name="connsiteX0" fmla="*/ 165810 w 165997"/>
                <a:gd name="connsiteY0" fmla="*/ 149658 h 149812"/>
                <a:gd name="connsiteX1" fmla="*/ 2499 w 165997"/>
                <a:gd name="connsiteY1" fmla="*/ 7737 h 149812"/>
                <a:gd name="connsiteX2" fmla="*/ 1206 w 165997"/>
                <a:gd name="connsiteY2" fmla="*/ 7191 h 149812"/>
                <a:gd name="connsiteX3" fmla="*/ -187 w 165997"/>
                <a:gd name="connsiteY3" fmla="*/ 6445 h 149812"/>
                <a:gd name="connsiteX4" fmla="*/ 4240 w 165997"/>
                <a:gd name="connsiteY4" fmla="*/ 4106 h 149812"/>
                <a:gd name="connsiteX5" fmla="*/ 4290 w 165997"/>
                <a:gd name="connsiteY5" fmla="*/ 4058 h 149812"/>
                <a:gd name="connsiteX6" fmla="*/ 4290 w 165997"/>
                <a:gd name="connsiteY6" fmla="*/ 4056 h 149812"/>
                <a:gd name="connsiteX7" fmla="*/ 8220 w 165997"/>
                <a:gd name="connsiteY7" fmla="*/ 525 h 149812"/>
                <a:gd name="connsiteX8" fmla="*/ 12000 w 165997"/>
                <a:gd name="connsiteY8" fmla="*/ 674 h 149812"/>
                <a:gd name="connsiteX9" fmla="*/ 165810 w 165997"/>
                <a:gd name="connsiteY9" fmla="*/ 149658 h 14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997" h="149812">
                  <a:moveTo>
                    <a:pt x="165810" y="149658"/>
                  </a:moveTo>
                  <a:cubicBezTo>
                    <a:pt x="165810" y="149658"/>
                    <a:pt x="134919" y="34351"/>
                    <a:pt x="2499" y="7737"/>
                  </a:cubicBezTo>
                  <a:cubicBezTo>
                    <a:pt x="2350" y="7688"/>
                    <a:pt x="1852" y="7489"/>
                    <a:pt x="1206" y="7191"/>
                  </a:cubicBezTo>
                  <a:cubicBezTo>
                    <a:pt x="808" y="6942"/>
                    <a:pt x="310" y="6693"/>
                    <a:pt x="-187" y="6445"/>
                  </a:cubicBezTo>
                  <a:cubicBezTo>
                    <a:pt x="1305" y="5599"/>
                    <a:pt x="2747" y="4853"/>
                    <a:pt x="4240" y="4106"/>
                  </a:cubicBezTo>
                  <a:cubicBezTo>
                    <a:pt x="4267" y="4107"/>
                    <a:pt x="4289" y="4085"/>
                    <a:pt x="4290" y="4058"/>
                  </a:cubicBezTo>
                  <a:cubicBezTo>
                    <a:pt x="4290" y="4058"/>
                    <a:pt x="4290" y="4057"/>
                    <a:pt x="4290" y="4056"/>
                  </a:cubicBezTo>
                  <a:cubicBezTo>
                    <a:pt x="5583" y="2862"/>
                    <a:pt x="6876" y="1669"/>
                    <a:pt x="8220" y="525"/>
                  </a:cubicBezTo>
                  <a:lnTo>
                    <a:pt x="12000" y="674"/>
                  </a:lnTo>
                  <a:cubicBezTo>
                    <a:pt x="12000" y="674"/>
                    <a:pt x="144867" y="-20368"/>
                    <a:pt x="165810" y="149658"/>
                  </a:cubicBezTo>
                  <a:close/>
                </a:path>
              </a:pathLst>
            </a:custGeom>
            <a:solidFill>
              <a:srgbClr val="FD6584"/>
            </a:solidFill>
            <a:ln w="4168" cap="flat">
              <a:noFill/>
              <a:prstDash val="solid"/>
              <a:miter/>
            </a:ln>
          </p:spPr>
          <p:txBody>
            <a:bodyPr rtlCol="0" anchor="ctr"/>
            <a:lstStyle/>
            <a:p>
              <a:endParaRPr lang="zh-CN" altLang="en-US"/>
            </a:p>
          </p:txBody>
        </p:sp>
        <p:sp>
          <p:nvSpPr>
            <p:cNvPr id="125" name="任意多边形: 形状 124"/>
            <p:cNvSpPr/>
            <p:nvPr/>
          </p:nvSpPr>
          <p:spPr>
            <a:xfrm>
              <a:off x="7521550" y="5018738"/>
              <a:ext cx="198366" cy="112239"/>
            </a:xfrm>
            <a:custGeom>
              <a:avLst/>
              <a:gdLst>
                <a:gd name="connsiteX0" fmla="*/ 198367 w 198366"/>
                <a:gd name="connsiteY0" fmla="*/ 0 h 112239"/>
                <a:gd name="connsiteX1" fmla="*/ 123578 w 198366"/>
                <a:gd name="connsiteY1" fmla="*/ 86648 h 112239"/>
                <a:gd name="connsiteX2" fmla="*/ 0 w 198366"/>
                <a:gd name="connsiteY2" fmla="*/ 50157 h 112239"/>
                <a:gd name="connsiteX3" fmla="*/ 134720 w 198366"/>
                <a:gd name="connsiteY3" fmla="*/ 112239 h 112239"/>
                <a:gd name="connsiteX4" fmla="*/ 198367 w 198366"/>
                <a:gd name="connsiteY4" fmla="*/ 0 h 112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66" h="112239">
                  <a:moveTo>
                    <a:pt x="198367" y="0"/>
                  </a:moveTo>
                  <a:lnTo>
                    <a:pt x="123578" y="86648"/>
                  </a:lnTo>
                  <a:lnTo>
                    <a:pt x="0" y="50157"/>
                  </a:lnTo>
                  <a:lnTo>
                    <a:pt x="134720" y="112239"/>
                  </a:lnTo>
                  <a:lnTo>
                    <a:pt x="198367" y="0"/>
                  </a:lnTo>
                  <a:close/>
                </a:path>
              </a:pathLst>
            </a:custGeom>
            <a:solidFill>
              <a:srgbClr val="000000">
                <a:alpha val="20000"/>
              </a:srgbClr>
            </a:solidFill>
            <a:ln w="4168" cap="flat">
              <a:noFill/>
              <a:prstDash val="solid"/>
              <a:miter/>
            </a:ln>
          </p:spPr>
          <p:txBody>
            <a:bodyPr rtlCol="0" anchor="ctr"/>
            <a:lstStyle/>
            <a:p>
              <a:endParaRPr lang="zh-CN" altLang="en-US"/>
            </a:p>
          </p:txBody>
        </p:sp>
        <p:sp>
          <p:nvSpPr>
            <p:cNvPr id="126" name="任意多边形: 形状 125"/>
            <p:cNvSpPr/>
            <p:nvPr/>
          </p:nvSpPr>
          <p:spPr>
            <a:xfrm>
              <a:off x="7013997" y="6588212"/>
              <a:ext cx="1159791" cy="11211"/>
            </a:xfrm>
            <a:custGeom>
              <a:avLst/>
              <a:gdLst>
                <a:gd name="connsiteX0" fmla="*/ 1154639 w 1159791"/>
                <a:gd name="connsiteY0" fmla="*/ 9776 h 11211"/>
                <a:gd name="connsiteX1" fmla="*/ 4763 w 1159791"/>
                <a:gd name="connsiteY1" fmla="*/ 11057 h 11211"/>
                <a:gd name="connsiteX2" fmla="*/ -187 w 1159791"/>
                <a:gd name="connsiteY2" fmla="*/ 6078 h 11211"/>
                <a:gd name="connsiteX3" fmla="*/ 4763 w 1159791"/>
                <a:gd name="connsiteY3" fmla="*/ 1127 h 11211"/>
                <a:gd name="connsiteX4" fmla="*/ 1154639 w 1159791"/>
                <a:gd name="connsiteY4" fmla="*/ -154 h 11211"/>
                <a:gd name="connsiteX5" fmla="*/ 1159604 w 1159791"/>
                <a:gd name="connsiteY5" fmla="*/ 4811 h 11211"/>
                <a:gd name="connsiteX6" fmla="*/ 1154639 w 1159791"/>
                <a:gd name="connsiteY6" fmla="*/ 9776 h 1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9791" h="11211">
                  <a:moveTo>
                    <a:pt x="1154639" y="9776"/>
                  </a:moveTo>
                  <a:lnTo>
                    <a:pt x="4763" y="11057"/>
                  </a:lnTo>
                  <a:cubicBezTo>
                    <a:pt x="2021" y="11050"/>
                    <a:pt x="-195" y="8820"/>
                    <a:pt x="-187" y="6078"/>
                  </a:cubicBezTo>
                  <a:cubicBezTo>
                    <a:pt x="-179" y="3347"/>
                    <a:pt x="2033" y="1135"/>
                    <a:pt x="4763" y="1127"/>
                  </a:cubicBezTo>
                  <a:lnTo>
                    <a:pt x="1154639" y="-154"/>
                  </a:lnTo>
                  <a:cubicBezTo>
                    <a:pt x="1157381" y="-154"/>
                    <a:pt x="1159604" y="2069"/>
                    <a:pt x="1159604" y="4811"/>
                  </a:cubicBezTo>
                  <a:cubicBezTo>
                    <a:pt x="1159604" y="7553"/>
                    <a:pt x="1157381" y="9776"/>
                    <a:pt x="1154639" y="9776"/>
                  </a:cubicBezTo>
                  <a:close/>
                </a:path>
              </a:pathLst>
            </a:custGeom>
            <a:solidFill>
              <a:srgbClr val="CACACA"/>
            </a:solidFill>
            <a:ln w="4168" cap="flat">
              <a:noFill/>
              <a:prstDash val="solid"/>
              <a:miter/>
            </a:ln>
          </p:spPr>
          <p:txBody>
            <a:bodyPr rtlCol="0" anchor="ctr"/>
            <a:lstStyle/>
            <a:p>
              <a:endParaRPr lang="zh-CN" altLang="en-US"/>
            </a:p>
          </p:txBody>
        </p:sp>
        <p:sp>
          <p:nvSpPr>
            <p:cNvPr id="127" name="任意多边形: 形状 126"/>
            <p:cNvSpPr/>
            <p:nvPr/>
          </p:nvSpPr>
          <p:spPr>
            <a:xfrm>
              <a:off x="5222527" y="4774497"/>
              <a:ext cx="3374205" cy="1052031"/>
            </a:xfrm>
            <a:custGeom>
              <a:avLst/>
              <a:gdLst>
                <a:gd name="connsiteX0" fmla="*/ 2996581 w 3374205"/>
                <a:gd name="connsiteY0" fmla="*/ 1051877 h 1052031"/>
                <a:gd name="connsiteX1" fmla="*/ 2819538 w 3374205"/>
                <a:gd name="connsiteY1" fmla="*/ 1045772 h 1052031"/>
                <a:gd name="connsiteX2" fmla="*/ 1608672 w 3374205"/>
                <a:gd name="connsiteY2" fmla="*/ 839390 h 1052031"/>
                <a:gd name="connsiteX3" fmla="*/ 442803 w 3374205"/>
                <a:gd name="connsiteY3" fmla="*/ 452689 h 1052031"/>
                <a:gd name="connsiteX4" fmla="*/ 106138 w 3374205"/>
                <a:gd name="connsiteY4" fmla="*/ 264424 h 1052031"/>
                <a:gd name="connsiteX5" fmla="*/ 1788 w 3374205"/>
                <a:gd name="connsiteY5" fmla="*/ 105327 h 1052031"/>
                <a:gd name="connsiteX6" fmla="*/ 369014 w 3374205"/>
                <a:gd name="connsiteY6" fmla="*/ -154 h 1052031"/>
                <a:gd name="connsiteX7" fmla="*/ 369067 w 3374205"/>
                <a:gd name="connsiteY7" fmla="*/ 12356 h 1052031"/>
                <a:gd name="connsiteX8" fmla="*/ 13928 w 3374205"/>
                <a:gd name="connsiteY8" fmla="*/ 108357 h 1052031"/>
                <a:gd name="connsiteX9" fmla="*/ 447969 w 3374205"/>
                <a:gd name="connsiteY9" fmla="*/ 441295 h 1052031"/>
                <a:gd name="connsiteX10" fmla="*/ 1611702 w 3374205"/>
                <a:gd name="connsiteY10" fmla="*/ 827255 h 1052031"/>
                <a:gd name="connsiteX11" fmla="*/ 2820332 w 3374205"/>
                <a:gd name="connsiteY11" fmla="*/ 1033287 h 1052031"/>
                <a:gd name="connsiteX12" fmla="*/ 3359906 w 3374205"/>
                <a:gd name="connsiteY12" fmla="*/ 943306 h 1052031"/>
                <a:gd name="connsiteX13" fmla="*/ 3060962 w 3374205"/>
                <a:gd name="connsiteY13" fmla="*/ 675600 h 1052031"/>
                <a:gd name="connsiteX14" fmla="*/ 3066712 w 3374205"/>
                <a:gd name="connsiteY14" fmla="*/ 664491 h 1052031"/>
                <a:gd name="connsiteX15" fmla="*/ 3372045 w 3374205"/>
                <a:gd name="connsiteY15" fmla="*/ 946336 h 1052031"/>
                <a:gd name="connsiteX16" fmla="*/ 3205183 w 3374205"/>
                <a:gd name="connsiteY16" fmla="*/ 1037754 h 1052031"/>
                <a:gd name="connsiteX17" fmla="*/ 2996581 w 3374205"/>
                <a:gd name="connsiteY17" fmla="*/ 1051877 h 105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205" h="1052031">
                  <a:moveTo>
                    <a:pt x="2996581" y="1051877"/>
                  </a:moveTo>
                  <a:cubicBezTo>
                    <a:pt x="2942738" y="1051877"/>
                    <a:pt x="2883724" y="1049842"/>
                    <a:pt x="2819538" y="1045772"/>
                  </a:cubicBezTo>
                  <a:cubicBezTo>
                    <a:pt x="2487549" y="1024690"/>
                    <a:pt x="2057523" y="951394"/>
                    <a:pt x="1608672" y="839390"/>
                  </a:cubicBezTo>
                  <a:cubicBezTo>
                    <a:pt x="1159824" y="727387"/>
                    <a:pt x="745775" y="590050"/>
                    <a:pt x="442803" y="452689"/>
                  </a:cubicBezTo>
                  <a:cubicBezTo>
                    <a:pt x="295217" y="385774"/>
                    <a:pt x="181945" y="322434"/>
                    <a:pt x="106138" y="264424"/>
                  </a:cubicBezTo>
                  <a:cubicBezTo>
                    <a:pt x="25877" y="203013"/>
                    <a:pt x="-9229" y="149483"/>
                    <a:pt x="1788" y="105327"/>
                  </a:cubicBezTo>
                  <a:cubicBezTo>
                    <a:pt x="23255" y="19305"/>
                    <a:pt x="213336" y="485"/>
                    <a:pt x="369014" y="-154"/>
                  </a:cubicBezTo>
                  <a:lnTo>
                    <a:pt x="369067" y="12356"/>
                  </a:lnTo>
                  <a:cubicBezTo>
                    <a:pt x="155280" y="13233"/>
                    <a:pt x="29156" y="47328"/>
                    <a:pt x="13928" y="108357"/>
                  </a:cubicBezTo>
                  <a:cubicBezTo>
                    <a:pt x="-5471" y="186086"/>
                    <a:pt x="152732" y="307436"/>
                    <a:pt x="447969" y="441295"/>
                  </a:cubicBezTo>
                  <a:cubicBezTo>
                    <a:pt x="750275" y="578355"/>
                    <a:pt x="1163563" y="715427"/>
                    <a:pt x="1611702" y="827255"/>
                  </a:cubicBezTo>
                  <a:cubicBezTo>
                    <a:pt x="2059840" y="939079"/>
                    <a:pt x="2489074" y="1012250"/>
                    <a:pt x="2820332" y="1033287"/>
                  </a:cubicBezTo>
                  <a:cubicBezTo>
                    <a:pt x="3143834" y="1053836"/>
                    <a:pt x="3340510" y="1021038"/>
                    <a:pt x="3359906" y="943306"/>
                  </a:cubicBezTo>
                  <a:cubicBezTo>
                    <a:pt x="3376010" y="878769"/>
                    <a:pt x="3269842" y="783698"/>
                    <a:pt x="3060962" y="675600"/>
                  </a:cubicBezTo>
                  <a:lnTo>
                    <a:pt x="3066712" y="664491"/>
                  </a:lnTo>
                  <a:cubicBezTo>
                    <a:pt x="3218487" y="743037"/>
                    <a:pt x="3394663" y="855692"/>
                    <a:pt x="3372045" y="946336"/>
                  </a:cubicBezTo>
                  <a:cubicBezTo>
                    <a:pt x="3361026" y="990492"/>
                    <a:pt x="3304886" y="1021249"/>
                    <a:pt x="3205183" y="1037754"/>
                  </a:cubicBezTo>
                  <a:cubicBezTo>
                    <a:pt x="3148348" y="1047161"/>
                    <a:pt x="3078540" y="1051877"/>
                    <a:pt x="2996581" y="1051877"/>
                  </a:cubicBezTo>
                  <a:close/>
                </a:path>
              </a:pathLst>
            </a:custGeom>
            <a:solidFill>
              <a:srgbClr val="9ABEAF"/>
            </a:solidFill>
            <a:ln w="4168" cap="flat">
              <a:noFill/>
              <a:prstDash val="solid"/>
              <a:miter/>
            </a:ln>
          </p:spPr>
          <p:txBody>
            <a:bodyPr rtlCol="0" anchor="ctr"/>
            <a:lstStyle/>
            <a:p>
              <a:endParaRPr lang="zh-CN" altLang="en-US"/>
            </a:p>
          </p:txBody>
        </p:sp>
      </p:grpSp>
      <p:sp>
        <p:nvSpPr>
          <p:cNvPr id="23" name="文本框 22"/>
          <p:cNvSpPr txBox="1"/>
          <p:nvPr>
            <p:custDataLst>
              <p:tags r:id="rId1"/>
            </p:custDataLst>
          </p:nvPr>
        </p:nvSpPr>
        <p:spPr>
          <a:xfrm>
            <a:off x="4425950" y="2059305"/>
            <a:ext cx="1524000" cy="553085"/>
          </a:xfrm>
          <a:prstGeom prst="rect">
            <a:avLst/>
          </a:prstGeom>
          <a:noFill/>
        </p:spPr>
        <p:txBody>
          <a:bodyPr wrap="square" rtlCol="0">
            <a:spAutoFit/>
          </a:bodyPr>
          <a:p>
            <a:pPr>
              <a:lnSpc>
                <a:spcPct val="125000"/>
              </a:lnSpc>
            </a:pPr>
            <a:r>
              <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网络用户</a:t>
            </a:r>
            <a:endParaRPr lang="zh-CN" altLang="en-US" sz="24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1219200"/>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085" y="334713"/>
            <a:ext cx="2684097"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前期准备</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92" name="椭圆 91"/>
          <p:cNvSpPr/>
          <p:nvPr/>
        </p:nvSpPr>
        <p:spPr>
          <a:xfrm>
            <a:off x="8003078" y="4628807"/>
            <a:ext cx="572653" cy="572653"/>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93" name="椭圆 92"/>
          <p:cNvSpPr/>
          <p:nvPr/>
        </p:nvSpPr>
        <p:spPr>
          <a:xfrm>
            <a:off x="2661246" y="4628807"/>
            <a:ext cx="572653" cy="572653"/>
          </a:xfrm>
          <a:prstGeom prst="ellipse">
            <a:avLst/>
          </a:prstGeom>
          <a:solidFill>
            <a:srgbClr val="9AB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4" name="椭圆 93"/>
          <p:cNvSpPr/>
          <p:nvPr/>
        </p:nvSpPr>
        <p:spPr>
          <a:xfrm>
            <a:off x="2661074" y="2107222"/>
            <a:ext cx="572653" cy="572653"/>
          </a:xfrm>
          <a:prstGeom prst="ellipse">
            <a:avLst/>
          </a:prstGeom>
          <a:solidFill>
            <a:srgbClr val="B9D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95" name="椭圆 94"/>
          <p:cNvSpPr/>
          <p:nvPr/>
        </p:nvSpPr>
        <p:spPr>
          <a:xfrm>
            <a:off x="8002906" y="2107222"/>
            <a:ext cx="572653" cy="572653"/>
          </a:xfrm>
          <a:prstGeom prst="ellipse">
            <a:avLst/>
          </a:prstGeom>
          <a:solidFill>
            <a:srgbClr val="6E8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96" name="文本框 95"/>
          <p:cNvSpPr txBox="1"/>
          <p:nvPr/>
        </p:nvSpPr>
        <p:spPr>
          <a:xfrm>
            <a:off x="3371675" y="2437765"/>
            <a:ext cx="2599055" cy="706755"/>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设计需求功能表</a:t>
            </a:r>
            <a:endPar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rPr>
              <a:t>确认功能优先级</a:t>
            </a:r>
            <a:endPar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97" name="文本框 96"/>
          <p:cNvSpPr txBox="1"/>
          <p:nvPr/>
        </p:nvSpPr>
        <p:spPr>
          <a:xfrm>
            <a:off x="3328670" y="1877060"/>
            <a:ext cx="2860675" cy="629920"/>
          </a:xfrm>
          <a:prstGeom prst="rect">
            <a:avLst/>
          </a:prstGeom>
          <a:noFill/>
        </p:spPr>
        <p:txBody>
          <a:bodyPr wrap="square" rtlCol="0">
            <a:spAutoFit/>
          </a:bodyPr>
          <a:lstStyle/>
          <a:p>
            <a:pPr>
              <a:lnSpc>
                <a:spcPct val="125000"/>
              </a:lnSpc>
            </a:pPr>
            <a:r>
              <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需求分析</a:t>
            </a:r>
            <a:endPar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98" name="文本框 97"/>
          <p:cNvSpPr txBox="1"/>
          <p:nvPr/>
        </p:nvSpPr>
        <p:spPr>
          <a:xfrm>
            <a:off x="8782685" y="2362200"/>
            <a:ext cx="2599055" cy="706755"/>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页面设计</a:t>
            </a:r>
            <a:endPar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endParaRPr>
          </a:p>
          <a:p>
            <a:pPr>
              <a:lnSpc>
                <a:spcPct val="125000"/>
              </a:lnSpc>
            </a:pPr>
            <a:r>
              <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确认</a:t>
            </a:r>
            <a:r>
              <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前后端开发流程</a:t>
            </a:r>
            <a:endPar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endParaRPr>
          </a:p>
        </p:txBody>
      </p:sp>
      <p:sp>
        <p:nvSpPr>
          <p:cNvPr id="99" name="文本框 98"/>
          <p:cNvSpPr txBox="1"/>
          <p:nvPr/>
        </p:nvSpPr>
        <p:spPr>
          <a:xfrm>
            <a:off x="8670925" y="1807845"/>
            <a:ext cx="2599055" cy="629920"/>
          </a:xfrm>
          <a:prstGeom prst="rect">
            <a:avLst/>
          </a:prstGeom>
          <a:noFill/>
        </p:spPr>
        <p:txBody>
          <a:bodyPr wrap="square" rtlCol="0">
            <a:spAutoFit/>
          </a:bodyPr>
          <a:lstStyle/>
          <a:p>
            <a:pPr>
              <a:lnSpc>
                <a:spcPct val="125000"/>
              </a:lnSpc>
            </a:pPr>
            <a:r>
              <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流程设计</a:t>
            </a:r>
            <a:endPar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0" name="文本框 99"/>
          <p:cNvSpPr txBox="1"/>
          <p:nvPr/>
        </p:nvSpPr>
        <p:spPr>
          <a:xfrm>
            <a:off x="3406600" y="5006340"/>
            <a:ext cx="2599055" cy="706755"/>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确认小组成员分工</a:t>
            </a:r>
            <a:endPar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endParaRPr>
          </a:p>
          <a:p>
            <a:pPr>
              <a:lnSpc>
                <a:spcPct val="125000"/>
              </a:lnSpc>
            </a:pPr>
            <a:r>
              <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分割任务，确认完成时间</a:t>
            </a:r>
            <a:endPar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endParaRPr>
          </a:p>
        </p:txBody>
      </p:sp>
      <p:sp>
        <p:nvSpPr>
          <p:cNvPr id="101" name="文本框 100"/>
          <p:cNvSpPr txBox="1"/>
          <p:nvPr/>
        </p:nvSpPr>
        <p:spPr>
          <a:xfrm>
            <a:off x="3379930" y="4376420"/>
            <a:ext cx="2599055" cy="629920"/>
          </a:xfrm>
          <a:prstGeom prst="rect">
            <a:avLst/>
          </a:prstGeom>
          <a:noFill/>
        </p:spPr>
        <p:txBody>
          <a:bodyPr wrap="square" rtlCol="0">
            <a:spAutoFit/>
          </a:bodyPr>
          <a:lstStyle/>
          <a:p>
            <a:pPr>
              <a:lnSpc>
                <a:spcPct val="125000"/>
              </a:lnSpc>
            </a:pPr>
            <a:r>
              <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任务分配</a:t>
            </a:r>
            <a:endPar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2" name="文本框 101"/>
          <p:cNvSpPr txBox="1"/>
          <p:nvPr/>
        </p:nvSpPr>
        <p:spPr>
          <a:xfrm>
            <a:off x="8782685" y="4919345"/>
            <a:ext cx="2599055" cy="706755"/>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rPr>
              <a:t>绘制</a:t>
            </a:r>
            <a:r>
              <a:rPr lang="en-US" altLang="zh-CN" sz="1600" dirty="0">
                <a:latin typeface="思源黑体 CN Light" panose="020B0300000000000000" pitchFamily="34" charset="-122"/>
                <a:ea typeface="思源黑体 CN Light" panose="020B0300000000000000" pitchFamily="34" charset="-122"/>
                <a:cs typeface="思源黑体 CN Medium" panose="020B0600000000000000" pitchFamily="34" charset="-122"/>
              </a:rPr>
              <a:t>er</a:t>
            </a:r>
            <a:r>
              <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图</a:t>
            </a:r>
            <a:endPar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rPr>
              <a:t>设计并创建数据库</a:t>
            </a:r>
            <a:endParaRPr lang="zh-CN" altLang="en-US" sz="16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103" name="文本框 102"/>
          <p:cNvSpPr txBox="1"/>
          <p:nvPr/>
        </p:nvSpPr>
        <p:spPr>
          <a:xfrm>
            <a:off x="8575675" y="4289425"/>
            <a:ext cx="2599055" cy="629920"/>
          </a:xfrm>
          <a:prstGeom prst="rect">
            <a:avLst/>
          </a:prstGeom>
          <a:noFill/>
        </p:spPr>
        <p:txBody>
          <a:bodyPr wrap="square" rtlCol="0">
            <a:spAutoFit/>
          </a:bodyPr>
          <a:lstStyle/>
          <a:p>
            <a:pPr>
              <a:lnSpc>
                <a:spcPct val="125000"/>
              </a:lnSpc>
            </a:pPr>
            <a:r>
              <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数据库设计</a:t>
            </a:r>
            <a:endParaRPr lang="zh-CN" altLang="en-US" sz="28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105" name="图片 25" descr="32303038313138363b32303039303532303bcbd1cbf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73505" y="2210435"/>
            <a:ext cx="366395" cy="366395"/>
          </a:xfrm>
          <a:prstGeom prst="rect">
            <a:avLst/>
          </a:prstGeom>
        </p:spPr>
      </p:pic>
      <p:pic>
        <p:nvPicPr>
          <p:cNvPr id="106" name="图片 26" descr="32303038313138363b32303039303531393bcbd1cbf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5125" y="4732020"/>
            <a:ext cx="366395" cy="366395"/>
          </a:xfrm>
          <a:prstGeom prst="rect">
            <a:avLst/>
          </a:prstGeom>
        </p:spPr>
      </p:pic>
      <p:pic>
        <p:nvPicPr>
          <p:cNvPr id="107" name="图片 27" descr="32303038313138363b32303039303531383bb1a8d6bd"/>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5300" y="2210435"/>
            <a:ext cx="366395" cy="366395"/>
          </a:xfrm>
          <a:prstGeom prst="rect">
            <a:avLst/>
          </a:prstGeom>
        </p:spPr>
      </p:pic>
      <p:pic>
        <p:nvPicPr>
          <p:cNvPr id="108" name="图片 28" descr="32303038313138363b32303039303531323bc9f9d2f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73680" y="4732020"/>
            <a:ext cx="366395" cy="366395"/>
          </a:xfrm>
          <a:prstGeom prst="rect">
            <a:avLst/>
          </a:prstGeom>
        </p:spPr>
      </p:pic>
      <p:sp>
        <p:nvSpPr>
          <p:cNvPr id="34" name="矩形 33"/>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2" name="组合 1"/>
          <p:cNvGrpSpPr/>
          <p:nvPr/>
        </p:nvGrpSpPr>
        <p:grpSpPr>
          <a:xfrm>
            <a:off x="347756" y="76916"/>
            <a:ext cx="1048288" cy="1048288"/>
            <a:chOff x="462056" y="98688"/>
            <a:chExt cx="1048288" cy="1048288"/>
          </a:xfrm>
        </p:grpSpPr>
        <p:sp>
          <p:nvSpPr>
            <p:cNvPr id="3" name="椭圆 2"/>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椭圆 10"/>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2" name="椭圆 11"/>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grpSp>
        <p:nvGrpSpPr>
          <p:cNvPr id="67" name="组合 66"/>
          <p:cNvGrpSpPr/>
          <p:nvPr/>
        </p:nvGrpSpPr>
        <p:grpSpPr>
          <a:xfrm>
            <a:off x="5434514" y="2902292"/>
            <a:ext cx="2631166" cy="1748382"/>
            <a:chOff x="5622616" y="4842320"/>
            <a:chExt cx="2848607" cy="1892869"/>
          </a:xfrm>
        </p:grpSpPr>
        <p:sp>
          <p:nvSpPr>
            <p:cNvPr id="18" name="任意多边形: 形状 17"/>
            <p:cNvSpPr/>
            <p:nvPr/>
          </p:nvSpPr>
          <p:spPr>
            <a:xfrm>
              <a:off x="7250350" y="5227966"/>
              <a:ext cx="246004" cy="246004"/>
            </a:xfrm>
            <a:custGeom>
              <a:avLst/>
              <a:gdLst>
                <a:gd name="connsiteX0" fmla="*/ 246005 w 246004"/>
                <a:gd name="connsiteY0" fmla="*/ 123002 h 246004"/>
                <a:gd name="connsiteX1" fmla="*/ 123002 w 246004"/>
                <a:gd name="connsiteY1" fmla="*/ 246005 h 246004"/>
                <a:gd name="connsiteX2" fmla="*/ 0 w 246004"/>
                <a:gd name="connsiteY2" fmla="*/ 123002 h 246004"/>
                <a:gd name="connsiteX3" fmla="*/ 123002 w 246004"/>
                <a:gd name="connsiteY3" fmla="*/ 0 h 246004"/>
                <a:gd name="connsiteX4" fmla="*/ 246005 w 246004"/>
                <a:gd name="connsiteY4" fmla="*/ 123002 h 246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04" h="246004">
                  <a:moveTo>
                    <a:pt x="246005" y="123002"/>
                  </a:moveTo>
                  <a:cubicBezTo>
                    <a:pt x="246005" y="190935"/>
                    <a:pt x="190935" y="246005"/>
                    <a:pt x="123002" y="246005"/>
                  </a:cubicBezTo>
                  <a:cubicBezTo>
                    <a:pt x="55070" y="246005"/>
                    <a:pt x="0" y="190935"/>
                    <a:pt x="0" y="123002"/>
                  </a:cubicBezTo>
                  <a:cubicBezTo>
                    <a:pt x="0" y="55070"/>
                    <a:pt x="55070" y="0"/>
                    <a:pt x="123002" y="0"/>
                  </a:cubicBezTo>
                  <a:cubicBezTo>
                    <a:pt x="190935" y="0"/>
                    <a:pt x="246005" y="55070"/>
                    <a:pt x="246005" y="123002"/>
                  </a:cubicBezTo>
                  <a:close/>
                </a:path>
              </a:pathLst>
            </a:custGeom>
            <a:solidFill>
              <a:srgbClr val="F2F2F2"/>
            </a:solidFill>
            <a:ln w="3415" cap="flat">
              <a:noFill/>
              <a:prstDash val="solid"/>
              <a:miter/>
            </a:ln>
          </p:spPr>
          <p:txBody>
            <a:bodyPr rtlCol="0" anchor="ctr"/>
            <a:lstStyle/>
            <a:p>
              <a:endParaRPr lang="zh-CN" altLang="en-US"/>
            </a:p>
          </p:txBody>
        </p:sp>
        <p:sp>
          <p:nvSpPr>
            <p:cNvPr id="19" name="任意多边形: 形状 18"/>
            <p:cNvSpPr/>
            <p:nvPr/>
          </p:nvSpPr>
          <p:spPr>
            <a:xfrm>
              <a:off x="6539670" y="5022962"/>
              <a:ext cx="205003" cy="205003"/>
            </a:xfrm>
            <a:custGeom>
              <a:avLst/>
              <a:gdLst>
                <a:gd name="connsiteX0" fmla="*/ 205004 w 205003"/>
                <a:gd name="connsiteY0" fmla="*/ 102502 h 205003"/>
                <a:gd name="connsiteX1" fmla="*/ 102502 w 205003"/>
                <a:gd name="connsiteY1" fmla="*/ 205004 h 205003"/>
                <a:gd name="connsiteX2" fmla="*/ 0 w 205003"/>
                <a:gd name="connsiteY2" fmla="*/ 102502 h 205003"/>
                <a:gd name="connsiteX3" fmla="*/ 102502 w 205003"/>
                <a:gd name="connsiteY3" fmla="*/ 0 h 205003"/>
                <a:gd name="connsiteX4" fmla="*/ 205004 w 205003"/>
                <a:gd name="connsiteY4" fmla="*/ 102502 h 205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03" h="205003">
                  <a:moveTo>
                    <a:pt x="205004" y="102502"/>
                  </a:moveTo>
                  <a:cubicBezTo>
                    <a:pt x="205004" y="159112"/>
                    <a:pt x="159112" y="205004"/>
                    <a:pt x="102502" y="205004"/>
                  </a:cubicBezTo>
                  <a:cubicBezTo>
                    <a:pt x="45892" y="205004"/>
                    <a:pt x="0" y="159112"/>
                    <a:pt x="0" y="102502"/>
                  </a:cubicBezTo>
                  <a:cubicBezTo>
                    <a:pt x="0" y="45892"/>
                    <a:pt x="45892" y="0"/>
                    <a:pt x="102502" y="0"/>
                  </a:cubicBezTo>
                  <a:cubicBezTo>
                    <a:pt x="159112" y="0"/>
                    <a:pt x="205004" y="45892"/>
                    <a:pt x="205004" y="102502"/>
                  </a:cubicBezTo>
                  <a:close/>
                </a:path>
              </a:pathLst>
            </a:custGeom>
            <a:solidFill>
              <a:srgbClr val="F2F2F2"/>
            </a:solidFill>
            <a:ln w="3415" cap="flat">
              <a:noFill/>
              <a:prstDash val="solid"/>
              <a:miter/>
            </a:ln>
          </p:spPr>
          <p:txBody>
            <a:bodyPr rtlCol="0" anchor="ctr"/>
            <a:lstStyle/>
            <a:p>
              <a:endParaRPr lang="zh-CN" altLang="en-US"/>
            </a:p>
          </p:txBody>
        </p:sp>
        <p:sp>
          <p:nvSpPr>
            <p:cNvPr id="20" name="任意多边形: 形状 19"/>
            <p:cNvSpPr/>
            <p:nvPr/>
          </p:nvSpPr>
          <p:spPr>
            <a:xfrm>
              <a:off x="6204830" y="5993314"/>
              <a:ext cx="205003" cy="205003"/>
            </a:xfrm>
            <a:custGeom>
              <a:avLst/>
              <a:gdLst>
                <a:gd name="connsiteX0" fmla="*/ 205004 w 205003"/>
                <a:gd name="connsiteY0" fmla="*/ 102502 h 205003"/>
                <a:gd name="connsiteX1" fmla="*/ 102502 w 205003"/>
                <a:gd name="connsiteY1" fmla="*/ 205004 h 205003"/>
                <a:gd name="connsiteX2" fmla="*/ 0 w 205003"/>
                <a:gd name="connsiteY2" fmla="*/ 102502 h 205003"/>
                <a:gd name="connsiteX3" fmla="*/ 102502 w 205003"/>
                <a:gd name="connsiteY3" fmla="*/ 0 h 205003"/>
                <a:gd name="connsiteX4" fmla="*/ 205004 w 205003"/>
                <a:gd name="connsiteY4" fmla="*/ 102502 h 205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03" h="205003">
                  <a:moveTo>
                    <a:pt x="205004" y="102502"/>
                  </a:moveTo>
                  <a:cubicBezTo>
                    <a:pt x="205004" y="159112"/>
                    <a:pt x="159112" y="205004"/>
                    <a:pt x="102502" y="205004"/>
                  </a:cubicBezTo>
                  <a:cubicBezTo>
                    <a:pt x="45892" y="205004"/>
                    <a:pt x="0" y="159112"/>
                    <a:pt x="0" y="102502"/>
                  </a:cubicBezTo>
                  <a:cubicBezTo>
                    <a:pt x="0" y="45892"/>
                    <a:pt x="45892" y="0"/>
                    <a:pt x="102502" y="0"/>
                  </a:cubicBezTo>
                  <a:cubicBezTo>
                    <a:pt x="159112" y="0"/>
                    <a:pt x="205004" y="45892"/>
                    <a:pt x="205004" y="102502"/>
                  </a:cubicBezTo>
                  <a:close/>
                </a:path>
              </a:pathLst>
            </a:custGeom>
            <a:solidFill>
              <a:srgbClr val="F2F2F2"/>
            </a:solidFill>
            <a:ln w="3415" cap="flat">
              <a:noFill/>
              <a:prstDash val="solid"/>
              <a:miter/>
            </a:ln>
          </p:spPr>
          <p:txBody>
            <a:bodyPr rtlCol="0" anchor="ctr"/>
            <a:lstStyle/>
            <a:p>
              <a:endParaRPr lang="zh-CN" altLang="en-US"/>
            </a:p>
          </p:txBody>
        </p:sp>
        <p:sp>
          <p:nvSpPr>
            <p:cNvPr id="21" name="任意多边形: 形状 20"/>
            <p:cNvSpPr/>
            <p:nvPr/>
          </p:nvSpPr>
          <p:spPr>
            <a:xfrm>
              <a:off x="6203149" y="6252985"/>
              <a:ext cx="1800002" cy="323002"/>
            </a:xfrm>
            <a:custGeom>
              <a:avLst/>
              <a:gdLst>
                <a:gd name="connsiteX0" fmla="*/ 0 w 1800002"/>
                <a:gd name="connsiteY0" fmla="*/ 0 h 323002"/>
                <a:gd name="connsiteX1" fmla="*/ 96078 w 1800002"/>
                <a:gd name="connsiteY1" fmla="*/ 319586 h 323002"/>
                <a:gd name="connsiteX2" fmla="*/ 1703924 w 1800002"/>
                <a:gd name="connsiteY2" fmla="*/ 323003 h 323002"/>
                <a:gd name="connsiteX3" fmla="*/ 1800003 w 1800002"/>
                <a:gd name="connsiteY3" fmla="*/ 3417 h 323002"/>
                <a:gd name="connsiteX4" fmla="*/ 0 w 1800002"/>
                <a:gd name="connsiteY4" fmla="*/ 0 h 323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2" h="323002">
                  <a:moveTo>
                    <a:pt x="0" y="0"/>
                  </a:moveTo>
                  <a:cubicBezTo>
                    <a:pt x="29691" y="35192"/>
                    <a:pt x="61809" y="288904"/>
                    <a:pt x="96078" y="319586"/>
                  </a:cubicBezTo>
                  <a:lnTo>
                    <a:pt x="1703924" y="323003"/>
                  </a:lnTo>
                  <a:cubicBezTo>
                    <a:pt x="1738194" y="292321"/>
                    <a:pt x="1770311" y="38609"/>
                    <a:pt x="1800003" y="3417"/>
                  </a:cubicBezTo>
                  <a:lnTo>
                    <a:pt x="0" y="0"/>
                  </a:lnTo>
                  <a:close/>
                </a:path>
              </a:pathLst>
            </a:custGeom>
            <a:solidFill>
              <a:srgbClr val="E6E6E6"/>
            </a:solidFill>
            <a:ln w="3415" cap="flat">
              <a:noFill/>
              <a:prstDash val="solid"/>
              <a:miter/>
            </a:ln>
          </p:spPr>
          <p:txBody>
            <a:bodyPr rtlCol="0" anchor="ctr"/>
            <a:lstStyle/>
            <a:p>
              <a:endParaRPr lang="zh-CN" altLang="en-US"/>
            </a:p>
          </p:txBody>
        </p:sp>
        <p:sp>
          <p:nvSpPr>
            <p:cNvPr id="22" name="任意多边形: 形状 21"/>
            <p:cNvSpPr/>
            <p:nvPr/>
          </p:nvSpPr>
          <p:spPr>
            <a:xfrm>
              <a:off x="6704349" y="5943141"/>
              <a:ext cx="245492" cy="362242"/>
            </a:xfrm>
            <a:custGeom>
              <a:avLst/>
              <a:gdLst>
                <a:gd name="connsiteX0" fmla="*/ 0 w 245492"/>
                <a:gd name="connsiteY0" fmla="*/ 11823 h 362242"/>
                <a:gd name="connsiteX1" fmla="*/ 0 w 245492"/>
                <a:gd name="connsiteY1" fmla="*/ 362242 h 362242"/>
                <a:gd name="connsiteX2" fmla="*/ 245492 w 245492"/>
                <a:gd name="connsiteY2" fmla="*/ 362242 h 362242"/>
                <a:gd name="connsiteX3" fmla="*/ 245492 w 245492"/>
                <a:gd name="connsiteY3" fmla="*/ 11822 h 362242"/>
                <a:gd name="connsiteX4" fmla="*/ 237190 w 245492"/>
                <a:gd name="connsiteY4" fmla="*/ 547 h 362242"/>
                <a:gd name="connsiteX5" fmla="*/ 233670 w 245492"/>
                <a:gd name="connsiteY5" fmla="*/ 1 h 362242"/>
                <a:gd name="connsiteX6" fmla="*/ 11856 w 245492"/>
                <a:gd name="connsiteY6" fmla="*/ 1 h 362242"/>
                <a:gd name="connsiteX7" fmla="*/ 0 w 245492"/>
                <a:gd name="connsiteY7" fmla="*/ 11811 h 362242"/>
                <a:gd name="connsiteX8" fmla="*/ 0 w 245492"/>
                <a:gd name="connsiteY8" fmla="*/ 11823 h 362242"/>
                <a:gd name="connsiteX9" fmla="*/ 95805 w 245492"/>
                <a:gd name="connsiteY9" fmla="*/ 132228 h 362242"/>
                <a:gd name="connsiteX10" fmla="*/ 122253 w 245492"/>
                <a:gd name="connsiteY10" fmla="*/ 106264 h 362242"/>
                <a:gd name="connsiteX11" fmla="*/ 148218 w 245492"/>
                <a:gd name="connsiteY11" fmla="*/ 132228 h 362242"/>
                <a:gd name="connsiteX12" fmla="*/ 148218 w 245492"/>
                <a:gd name="connsiteY12" fmla="*/ 172887 h 362242"/>
                <a:gd name="connsiteX13" fmla="*/ 121887 w 245492"/>
                <a:gd name="connsiteY13" fmla="*/ 198969 h 362242"/>
                <a:gd name="connsiteX14" fmla="*/ 95805 w 245492"/>
                <a:gd name="connsiteY14" fmla="*/ 172887 h 362242"/>
                <a:gd name="connsiteX15" fmla="*/ 95805 w 245492"/>
                <a:gd name="connsiteY15" fmla="*/ 132228 h 3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5492" h="362242">
                  <a:moveTo>
                    <a:pt x="0" y="11823"/>
                  </a:moveTo>
                  <a:lnTo>
                    <a:pt x="0" y="362242"/>
                  </a:lnTo>
                  <a:lnTo>
                    <a:pt x="245492" y="362242"/>
                  </a:lnTo>
                  <a:lnTo>
                    <a:pt x="245492" y="11822"/>
                  </a:lnTo>
                  <a:cubicBezTo>
                    <a:pt x="245501" y="6649"/>
                    <a:pt x="242132" y="2075"/>
                    <a:pt x="237190" y="547"/>
                  </a:cubicBezTo>
                  <a:cubicBezTo>
                    <a:pt x="236055" y="172"/>
                    <a:pt x="234865" y="-12"/>
                    <a:pt x="233670" y="1"/>
                  </a:cubicBezTo>
                  <a:lnTo>
                    <a:pt x="11856" y="1"/>
                  </a:lnTo>
                  <a:cubicBezTo>
                    <a:pt x="5321" y="-12"/>
                    <a:pt x="13" y="5276"/>
                    <a:pt x="0" y="11811"/>
                  </a:cubicBezTo>
                  <a:lnTo>
                    <a:pt x="0" y="11823"/>
                  </a:lnTo>
                  <a:close/>
                  <a:moveTo>
                    <a:pt x="95805" y="132228"/>
                  </a:moveTo>
                  <a:cubicBezTo>
                    <a:pt x="95939" y="117755"/>
                    <a:pt x="107780" y="106130"/>
                    <a:pt x="122253" y="106264"/>
                  </a:cubicBezTo>
                  <a:cubicBezTo>
                    <a:pt x="136538" y="106396"/>
                    <a:pt x="148086" y="117943"/>
                    <a:pt x="148218" y="132228"/>
                  </a:cubicBezTo>
                  <a:lnTo>
                    <a:pt x="148218" y="172887"/>
                  </a:lnTo>
                  <a:cubicBezTo>
                    <a:pt x="148149" y="187361"/>
                    <a:pt x="136360" y="199038"/>
                    <a:pt x="121887" y="198969"/>
                  </a:cubicBezTo>
                  <a:cubicBezTo>
                    <a:pt x="107511" y="198901"/>
                    <a:pt x="95873" y="187264"/>
                    <a:pt x="95805" y="172887"/>
                  </a:cubicBezTo>
                  <a:lnTo>
                    <a:pt x="95805" y="132228"/>
                  </a:lnTo>
                  <a:close/>
                </a:path>
              </a:pathLst>
            </a:custGeom>
            <a:solidFill>
              <a:srgbClr val="3F3D56"/>
            </a:solidFill>
            <a:ln w="3415" cap="flat">
              <a:noFill/>
              <a:prstDash val="solid"/>
              <a:miter/>
            </a:ln>
          </p:spPr>
          <p:txBody>
            <a:bodyPr rtlCol="0" anchor="ctr"/>
            <a:lstStyle/>
            <a:p>
              <a:endParaRPr lang="zh-CN" altLang="en-US"/>
            </a:p>
          </p:txBody>
        </p:sp>
        <p:sp>
          <p:nvSpPr>
            <p:cNvPr id="23" name="任意多边形: 形状 22"/>
            <p:cNvSpPr/>
            <p:nvPr/>
          </p:nvSpPr>
          <p:spPr>
            <a:xfrm>
              <a:off x="6318156" y="5396294"/>
              <a:ext cx="1009644" cy="701283"/>
            </a:xfrm>
            <a:custGeom>
              <a:avLst/>
              <a:gdLst>
                <a:gd name="connsiteX0" fmla="*/ 0 w 1009644"/>
                <a:gd name="connsiteY0" fmla="*/ 30716 h 701283"/>
                <a:gd name="connsiteX1" fmla="*/ 0 w 1009644"/>
                <a:gd name="connsiteY1" fmla="*/ 670533 h 701283"/>
                <a:gd name="connsiteX2" fmla="*/ 30751 w 1009644"/>
                <a:gd name="connsiteY2" fmla="*/ 701284 h 701283"/>
                <a:gd name="connsiteX3" fmla="*/ 978894 w 1009644"/>
                <a:gd name="connsiteY3" fmla="*/ 701284 h 701283"/>
                <a:gd name="connsiteX4" fmla="*/ 1009644 w 1009644"/>
                <a:gd name="connsiteY4" fmla="*/ 670533 h 701283"/>
                <a:gd name="connsiteX5" fmla="*/ 1009644 w 1009644"/>
                <a:gd name="connsiteY5" fmla="*/ 30716 h 701283"/>
                <a:gd name="connsiteX6" fmla="*/ 978894 w 1009644"/>
                <a:gd name="connsiteY6" fmla="*/ 0 h 701283"/>
                <a:gd name="connsiteX7" fmla="*/ 30751 w 1009644"/>
                <a:gd name="connsiteY7" fmla="*/ 0 h 701283"/>
                <a:gd name="connsiteX8" fmla="*/ 0 w 1009644"/>
                <a:gd name="connsiteY8" fmla="*/ 30716 h 70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44" h="701283">
                  <a:moveTo>
                    <a:pt x="0" y="30716"/>
                  </a:moveTo>
                  <a:lnTo>
                    <a:pt x="0" y="670533"/>
                  </a:lnTo>
                  <a:cubicBezTo>
                    <a:pt x="13" y="687511"/>
                    <a:pt x="13773" y="701270"/>
                    <a:pt x="30751" y="701284"/>
                  </a:cubicBezTo>
                  <a:lnTo>
                    <a:pt x="978894" y="701284"/>
                  </a:lnTo>
                  <a:cubicBezTo>
                    <a:pt x="995871" y="701271"/>
                    <a:pt x="1009631" y="687511"/>
                    <a:pt x="1009644" y="670533"/>
                  </a:cubicBezTo>
                  <a:lnTo>
                    <a:pt x="1009644" y="30716"/>
                  </a:lnTo>
                  <a:cubicBezTo>
                    <a:pt x="1009604" y="13756"/>
                    <a:pt x="995854" y="22"/>
                    <a:pt x="978894" y="0"/>
                  </a:cubicBezTo>
                  <a:lnTo>
                    <a:pt x="30751" y="0"/>
                  </a:lnTo>
                  <a:cubicBezTo>
                    <a:pt x="13790" y="22"/>
                    <a:pt x="40" y="13756"/>
                    <a:pt x="0" y="30716"/>
                  </a:cubicBezTo>
                  <a:close/>
                </a:path>
              </a:pathLst>
            </a:custGeom>
            <a:solidFill>
              <a:srgbClr val="3F3D56"/>
            </a:solidFill>
            <a:ln w="3415" cap="flat">
              <a:noFill/>
              <a:prstDash val="solid"/>
              <a:miter/>
            </a:ln>
          </p:spPr>
          <p:txBody>
            <a:bodyPr rtlCol="0" anchor="ctr"/>
            <a:lstStyle/>
            <a:p>
              <a:endParaRPr lang="zh-CN" altLang="en-US"/>
            </a:p>
          </p:txBody>
        </p:sp>
        <p:sp>
          <p:nvSpPr>
            <p:cNvPr id="24" name="任意多边形: 形状 23"/>
            <p:cNvSpPr/>
            <p:nvPr/>
          </p:nvSpPr>
          <p:spPr>
            <a:xfrm>
              <a:off x="6340399" y="5418502"/>
              <a:ext cx="965192" cy="656866"/>
            </a:xfrm>
            <a:custGeom>
              <a:avLst/>
              <a:gdLst>
                <a:gd name="connsiteX0" fmla="*/ 0 w 965192"/>
                <a:gd name="connsiteY0" fmla="*/ 16469 h 656866"/>
                <a:gd name="connsiteX1" fmla="*/ 0 w 965192"/>
                <a:gd name="connsiteY1" fmla="*/ 640432 h 656866"/>
                <a:gd name="connsiteX2" fmla="*/ 16434 w 965192"/>
                <a:gd name="connsiteY2" fmla="*/ 656867 h 656866"/>
                <a:gd name="connsiteX3" fmla="*/ 948758 w 965192"/>
                <a:gd name="connsiteY3" fmla="*/ 656867 h 656866"/>
                <a:gd name="connsiteX4" fmla="*/ 965193 w 965192"/>
                <a:gd name="connsiteY4" fmla="*/ 640432 h 656866"/>
                <a:gd name="connsiteX5" fmla="*/ 965193 w 965192"/>
                <a:gd name="connsiteY5" fmla="*/ 16469 h 656866"/>
                <a:gd name="connsiteX6" fmla="*/ 948758 w 965192"/>
                <a:gd name="connsiteY6" fmla="*/ 0 h 656866"/>
                <a:gd name="connsiteX7" fmla="*/ 16434 w 965192"/>
                <a:gd name="connsiteY7" fmla="*/ 0 h 656866"/>
                <a:gd name="connsiteX8" fmla="*/ 0 w 965192"/>
                <a:gd name="connsiteY8" fmla="*/ 16469 h 65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192" h="656866">
                  <a:moveTo>
                    <a:pt x="0" y="16469"/>
                  </a:moveTo>
                  <a:lnTo>
                    <a:pt x="0" y="640432"/>
                  </a:lnTo>
                  <a:cubicBezTo>
                    <a:pt x="16" y="649502"/>
                    <a:pt x="7365" y="656851"/>
                    <a:pt x="16434" y="656867"/>
                  </a:cubicBezTo>
                  <a:lnTo>
                    <a:pt x="948758" y="656867"/>
                  </a:lnTo>
                  <a:cubicBezTo>
                    <a:pt x="957828" y="656851"/>
                    <a:pt x="965177" y="649502"/>
                    <a:pt x="965193" y="640432"/>
                  </a:cubicBezTo>
                  <a:lnTo>
                    <a:pt x="965193" y="16469"/>
                  </a:lnTo>
                  <a:cubicBezTo>
                    <a:pt x="965192" y="7387"/>
                    <a:pt x="957840" y="20"/>
                    <a:pt x="948758" y="0"/>
                  </a:cubicBezTo>
                  <a:lnTo>
                    <a:pt x="16434" y="0"/>
                  </a:lnTo>
                  <a:cubicBezTo>
                    <a:pt x="7353" y="20"/>
                    <a:pt x="1" y="7387"/>
                    <a:pt x="0" y="16469"/>
                  </a:cubicBezTo>
                  <a:close/>
                </a:path>
              </a:pathLst>
            </a:custGeom>
            <a:solidFill>
              <a:srgbClr val="9ABEAF"/>
            </a:solidFill>
            <a:ln w="3415" cap="flat">
              <a:noFill/>
              <a:prstDash val="solid"/>
              <a:miter/>
            </a:ln>
          </p:spPr>
          <p:txBody>
            <a:bodyPr rtlCol="0" anchor="ctr"/>
            <a:lstStyle/>
            <a:p>
              <a:endParaRPr lang="zh-CN" altLang="en-US"/>
            </a:p>
          </p:txBody>
        </p:sp>
        <p:sp>
          <p:nvSpPr>
            <p:cNvPr id="25" name="任意多边形: 形状 24"/>
            <p:cNvSpPr/>
            <p:nvPr/>
          </p:nvSpPr>
          <p:spPr>
            <a:xfrm>
              <a:off x="6528211" y="6285054"/>
              <a:ext cx="575087" cy="61296"/>
            </a:xfrm>
            <a:custGeom>
              <a:avLst/>
              <a:gdLst>
                <a:gd name="connsiteX0" fmla="*/ 2295 w 575087"/>
                <a:gd name="connsiteY0" fmla="*/ 57503 h 61296"/>
                <a:gd name="connsiteX1" fmla="*/ 10222 w 575087"/>
                <a:gd name="connsiteY1" fmla="*/ 61296 h 61296"/>
                <a:gd name="connsiteX2" fmla="*/ 564894 w 575087"/>
                <a:gd name="connsiteY2" fmla="*/ 61296 h 61296"/>
                <a:gd name="connsiteX3" fmla="*/ 575088 w 575087"/>
                <a:gd name="connsiteY3" fmla="*/ 51077 h 61296"/>
                <a:gd name="connsiteX4" fmla="*/ 574871 w 575087"/>
                <a:gd name="connsiteY4" fmla="*/ 48996 h 61296"/>
                <a:gd name="connsiteX5" fmla="*/ 566261 w 575087"/>
                <a:gd name="connsiteY5" fmla="*/ 8098 h 61296"/>
                <a:gd name="connsiteX6" fmla="*/ 559905 w 575087"/>
                <a:gd name="connsiteY6" fmla="*/ 683 h 61296"/>
                <a:gd name="connsiteX7" fmla="*/ 556284 w 575087"/>
                <a:gd name="connsiteY7" fmla="*/ 0 h 61296"/>
                <a:gd name="connsiteX8" fmla="*/ 18798 w 575087"/>
                <a:gd name="connsiteY8" fmla="*/ 0 h 61296"/>
                <a:gd name="connsiteX9" fmla="*/ 15176 w 575087"/>
                <a:gd name="connsiteY9" fmla="*/ 683 h 61296"/>
                <a:gd name="connsiteX10" fmla="*/ 8821 w 575087"/>
                <a:gd name="connsiteY10" fmla="*/ 8098 h 61296"/>
                <a:gd name="connsiteX11" fmla="*/ 211 w 575087"/>
                <a:gd name="connsiteY11" fmla="*/ 48996 h 61296"/>
                <a:gd name="connsiteX12" fmla="*/ 2295 w 575087"/>
                <a:gd name="connsiteY12" fmla="*/ 57503 h 6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5087" h="61296">
                  <a:moveTo>
                    <a:pt x="2295" y="57503"/>
                  </a:moveTo>
                  <a:cubicBezTo>
                    <a:pt x="4217" y="59914"/>
                    <a:pt x="7138" y="61312"/>
                    <a:pt x="10222" y="61296"/>
                  </a:cubicBezTo>
                  <a:lnTo>
                    <a:pt x="564894" y="61296"/>
                  </a:lnTo>
                  <a:cubicBezTo>
                    <a:pt x="570531" y="61289"/>
                    <a:pt x="575095" y="56713"/>
                    <a:pt x="575088" y="51077"/>
                  </a:cubicBezTo>
                  <a:cubicBezTo>
                    <a:pt x="575087" y="50377"/>
                    <a:pt x="575014" y="49680"/>
                    <a:pt x="574871" y="48996"/>
                  </a:cubicBezTo>
                  <a:lnTo>
                    <a:pt x="566261" y="8098"/>
                  </a:lnTo>
                  <a:cubicBezTo>
                    <a:pt x="565536" y="4709"/>
                    <a:pt x="563143" y="1918"/>
                    <a:pt x="559905" y="683"/>
                  </a:cubicBezTo>
                  <a:cubicBezTo>
                    <a:pt x="558752" y="231"/>
                    <a:pt x="557523" y="-1"/>
                    <a:pt x="556284" y="0"/>
                  </a:cubicBezTo>
                  <a:lnTo>
                    <a:pt x="18798" y="0"/>
                  </a:lnTo>
                  <a:cubicBezTo>
                    <a:pt x="17558" y="-1"/>
                    <a:pt x="16330" y="231"/>
                    <a:pt x="15176" y="683"/>
                  </a:cubicBezTo>
                  <a:cubicBezTo>
                    <a:pt x="11938" y="1918"/>
                    <a:pt x="9546" y="4709"/>
                    <a:pt x="8821" y="8098"/>
                  </a:cubicBezTo>
                  <a:lnTo>
                    <a:pt x="211" y="48996"/>
                  </a:lnTo>
                  <a:cubicBezTo>
                    <a:pt x="-410" y="52001"/>
                    <a:pt x="356" y="55125"/>
                    <a:pt x="2295" y="57503"/>
                  </a:cubicBezTo>
                  <a:close/>
                </a:path>
              </a:pathLst>
            </a:custGeom>
            <a:solidFill>
              <a:srgbClr val="3F3D56"/>
            </a:solidFill>
            <a:ln w="3415" cap="flat">
              <a:noFill/>
              <a:prstDash val="solid"/>
              <a:miter/>
            </a:ln>
          </p:spPr>
          <p:txBody>
            <a:bodyPr rtlCol="0" anchor="ctr"/>
            <a:lstStyle/>
            <a:p>
              <a:endParaRPr lang="zh-CN" altLang="en-US"/>
            </a:p>
          </p:txBody>
        </p:sp>
        <p:sp>
          <p:nvSpPr>
            <p:cNvPr id="26" name="任意多边形: 形状 25"/>
            <p:cNvSpPr/>
            <p:nvPr/>
          </p:nvSpPr>
          <p:spPr>
            <a:xfrm>
              <a:off x="6383415" y="5497518"/>
              <a:ext cx="879160" cy="6938"/>
            </a:xfrm>
            <a:custGeom>
              <a:avLst/>
              <a:gdLst>
                <a:gd name="connsiteX0" fmla="*/ 3395 w 879160"/>
                <a:gd name="connsiteY0" fmla="*/ 6938 h 6938"/>
                <a:gd name="connsiteX1" fmla="*/ 875766 w 879160"/>
                <a:gd name="connsiteY1" fmla="*/ 6938 h 6938"/>
                <a:gd name="connsiteX2" fmla="*/ 879160 w 879160"/>
                <a:gd name="connsiteY2" fmla="*/ 3394 h 6938"/>
                <a:gd name="connsiteX3" fmla="*/ 875766 w 879160"/>
                <a:gd name="connsiteY3" fmla="*/ 0 h 6938"/>
                <a:gd name="connsiteX4" fmla="*/ 3395 w 879160"/>
                <a:gd name="connsiteY4" fmla="*/ 0 h 6938"/>
                <a:gd name="connsiteX5" fmla="*/ 1 w 879160"/>
                <a:gd name="connsiteY5" fmla="*/ 3545 h 6938"/>
                <a:gd name="connsiteX6" fmla="*/ 3395 w 879160"/>
                <a:gd name="connsiteY6" fmla="*/ 6938 h 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160" h="6938">
                  <a:moveTo>
                    <a:pt x="3395" y="6938"/>
                  </a:moveTo>
                  <a:lnTo>
                    <a:pt x="875766" y="6938"/>
                  </a:lnTo>
                  <a:cubicBezTo>
                    <a:pt x="877682" y="6897"/>
                    <a:pt x="879202" y="5310"/>
                    <a:pt x="879160" y="3394"/>
                  </a:cubicBezTo>
                  <a:cubicBezTo>
                    <a:pt x="879120" y="1536"/>
                    <a:pt x="877624" y="40"/>
                    <a:pt x="875766" y="0"/>
                  </a:cubicBezTo>
                  <a:lnTo>
                    <a:pt x="3395" y="0"/>
                  </a:lnTo>
                  <a:cubicBezTo>
                    <a:pt x="1479" y="42"/>
                    <a:pt x="-41" y="1629"/>
                    <a:pt x="1" y="3545"/>
                  </a:cubicBezTo>
                  <a:cubicBezTo>
                    <a:pt x="41" y="5402"/>
                    <a:pt x="1537" y="6898"/>
                    <a:pt x="3395" y="6938"/>
                  </a:cubicBezTo>
                  <a:close/>
                </a:path>
              </a:pathLst>
            </a:custGeom>
            <a:solidFill>
              <a:srgbClr val="3F3D56"/>
            </a:solidFill>
            <a:ln w="3415" cap="flat">
              <a:noFill/>
              <a:prstDash val="solid"/>
              <a:miter/>
            </a:ln>
          </p:spPr>
          <p:txBody>
            <a:bodyPr rtlCol="0" anchor="ctr"/>
            <a:lstStyle/>
            <a:p>
              <a:endParaRPr lang="zh-CN" altLang="en-US"/>
            </a:p>
          </p:txBody>
        </p:sp>
        <p:sp>
          <p:nvSpPr>
            <p:cNvPr id="27" name="任意多边形: 形状 26"/>
            <p:cNvSpPr/>
            <p:nvPr/>
          </p:nvSpPr>
          <p:spPr>
            <a:xfrm>
              <a:off x="7639556" y="5838390"/>
              <a:ext cx="763884" cy="891490"/>
            </a:xfrm>
            <a:custGeom>
              <a:avLst/>
              <a:gdLst>
                <a:gd name="connsiteX0" fmla="*/ 702583 w 763884"/>
                <a:gd name="connsiteY0" fmla="*/ 343959 h 891490"/>
                <a:gd name="connsiteX1" fmla="*/ 702412 w 763884"/>
                <a:gd name="connsiteY1" fmla="*/ 343515 h 891490"/>
                <a:gd name="connsiteX2" fmla="*/ 697799 w 763884"/>
                <a:gd name="connsiteY2" fmla="*/ 333128 h 891490"/>
                <a:gd name="connsiteX3" fmla="*/ 687173 w 763884"/>
                <a:gd name="connsiteY3" fmla="*/ 254031 h 891490"/>
                <a:gd name="connsiteX4" fmla="*/ 614636 w 763884"/>
                <a:gd name="connsiteY4" fmla="*/ 145174 h 891490"/>
                <a:gd name="connsiteX5" fmla="*/ 611732 w 763884"/>
                <a:gd name="connsiteY5" fmla="*/ 142748 h 891490"/>
                <a:gd name="connsiteX6" fmla="*/ 611698 w 763884"/>
                <a:gd name="connsiteY6" fmla="*/ 142714 h 891490"/>
                <a:gd name="connsiteX7" fmla="*/ 531746 w 763884"/>
                <a:gd name="connsiteY7" fmla="*/ 87773 h 891490"/>
                <a:gd name="connsiteX8" fmla="*/ 502294 w 763884"/>
                <a:gd name="connsiteY8" fmla="*/ 74584 h 891490"/>
                <a:gd name="connsiteX9" fmla="*/ 491941 w 763884"/>
                <a:gd name="connsiteY9" fmla="*/ 11067 h 891490"/>
                <a:gd name="connsiteX10" fmla="*/ 491189 w 763884"/>
                <a:gd name="connsiteY10" fmla="*/ 10076 h 891490"/>
                <a:gd name="connsiteX11" fmla="*/ 489993 w 763884"/>
                <a:gd name="connsiteY11" fmla="*/ 9769 h 891490"/>
                <a:gd name="connsiteX12" fmla="*/ 368973 w 763884"/>
                <a:gd name="connsiteY12" fmla="*/ 441 h 891490"/>
                <a:gd name="connsiteX13" fmla="*/ 368939 w 763884"/>
                <a:gd name="connsiteY13" fmla="*/ 441 h 891490"/>
                <a:gd name="connsiteX14" fmla="*/ 317927 w 763884"/>
                <a:gd name="connsiteY14" fmla="*/ 7924 h 891490"/>
                <a:gd name="connsiteX15" fmla="*/ 314271 w 763884"/>
                <a:gd name="connsiteY15" fmla="*/ 9017 h 891490"/>
                <a:gd name="connsiteX16" fmla="*/ 311503 w 763884"/>
                <a:gd name="connsiteY16" fmla="*/ 9871 h 891490"/>
                <a:gd name="connsiteX17" fmla="*/ 310752 w 763884"/>
                <a:gd name="connsiteY17" fmla="*/ 10145 h 891490"/>
                <a:gd name="connsiteX18" fmla="*/ 310171 w 763884"/>
                <a:gd name="connsiteY18" fmla="*/ 10691 h 891490"/>
                <a:gd name="connsiteX19" fmla="*/ 295103 w 763884"/>
                <a:gd name="connsiteY19" fmla="*/ 63104 h 891490"/>
                <a:gd name="connsiteX20" fmla="*/ 295103 w 763884"/>
                <a:gd name="connsiteY20" fmla="*/ 63138 h 891490"/>
                <a:gd name="connsiteX21" fmla="*/ 294488 w 763884"/>
                <a:gd name="connsiteY21" fmla="*/ 74618 h 891490"/>
                <a:gd name="connsiteX22" fmla="*/ 225436 w 763884"/>
                <a:gd name="connsiteY22" fmla="*/ 120812 h 891490"/>
                <a:gd name="connsiteX23" fmla="*/ 195055 w 763884"/>
                <a:gd name="connsiteY23" fmla="*/ 178841 h 891490"/>
                <a:gd name="connsiteX24" fmla="*/ 134995 w 763884"/>
                <a:gd name="connsiteY24" fmla="*/ 424047 h 891490"/>
                <a:gd name="connsiteX25" fmla="*/ 134859 w 763884"/>
                <a:gd name="connsiteY25" fmla="*/ 444752 h 891490"/>
                <a:gd name="connsiteX26" fmla="*/ 129050 w 763884"/>
                <a:gd name="connsiteY26" fmla="*/ 613949 h 891490"/>
                <a:gd name="connsiteX27" fmla="*/ 121499 w 763884"/>
                <a:gd name="connsiteY27" fmla="*/ 679209 h 891490"/>
                <a:gd name="connsiteX28" fmla="*/ 0 w 763884"/>
                <a:gd name="connsiteY28" fmla="*/ 762440 h 891490"/>
                <a:gd name="connsiteX29" fmla="*/ 5638 w 763884"/>
                <a:gd name="connsiteY29" fmla="*/ 781403 h 891490"/>
                <a:gd name="connsiteX30" fmla="*/ 17596 w 763884"/>
                <a:gd name="connsiteY30" fmla="*/ 788236 h 891490"/>
                <a:gd name="connsiteX31" fmla="*/ 71786 w 763884"/>
                <a:gd name="connsiteY31" fmla="*/ 815878 h 891490"/>
                <a:gd name="connsiteX32" fmla="*/ 74860 w 763884"/>
                <a:gd name="connsiteY32" fmla="*/ 817279 h 891490"/>
                <a:gd name="connsiteX33" fmla="*/ 178934 w 763884"/>
                <a:gd name="connsiteY33" fmla="*/ 856981 h 891490"/>
                <a:gd name="connsiteX34" fmla="*/ 199810 w 763884"/>
                <a:gd name="connsiteY34" fmla="*/ 863029 h 891490"/>
                <a:gd name="connsiteX35" fmla="*/ 389815 w 763884"/>
                <a:gd name="connsiteY35" fmla="*/ 891490 h 891490"/>
                <a:gd name="connsiteX36" fmla="*/ 390601 w 763884"/>
                <a:gd name="connsiteY36" fmla="*/ 891456 h 891490"/>
                <a:gd name="connsiteX37" fmla="*/ 615558 w 763884"/>
                <a:gd name="connsiteY37" fmla="*/ 859031 h 891490"/>
                <a:gd name="connsiteX38" fmla="*/ 618634 w 763884"/>
                <a:gd name="connsiteY38" fmla="*/ 858211 h 891490"/>
                <a:gd name="connsiteX39" fmla="*/ 633018 w 763884"/>
                <a:gd name="connsiteY39" fmla="*/ 854248 h 891490"/>
                <a:gd name="connsiteX40" fmla="*/ 757045 w 763884"/>
                <a:gd name="connsiteY40" fmla="*/ 809762 h 891490"/>
                <a:gd name="connsiteX41" fmla="*/ 757489 w 763884"/>
                <a:gd name="connsiteY41" fmla="*/ 814238 h 891490"/>
                <a:gd name="connsiteX42" fmla="*/ 757694 w 763884"/>
                <a:gd name="connsiteY42" fmla="*/ 815673 h 891490"/>
                <a:gd name="connsiteX43" fmla="*/ 757865 w 763884"/>
                <a:gd name="connsiteY43" fmla="*/ 814033 h 891490"/>
                <a:gd name="connsiteX44" fmla="*/ 758412 w 763884"/>
                <a:gd name="connsiteY44" fmla="*/ 809147 h 891490"/>
                <a:gd name="connsiteX45" fmla="*/ 702583 w 763884"/>
                <a:gd name="connsiteY45" fmla="*/ 343959 h 89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63884" h="891490">
                  <a:moveTo>
                    <a:pt x="702583" y="343959"/>
                  </a:moveTo>
                  <a:cubicBezTo>
                    <a:pt x="702514" y="343788"/>
                    <a:pt x="702480" y="343651"/>
                    <a:pt x="702412" y="343515"/>
                  </a:cubicBezTo>
                  <a:cubicBezTo>
                    <a:pt x="701092" y="339960"/>
                    <a:pt x="699552" y="336491"/>
                    <a:pt x="697799" y="333128"/>
                  </a:cubicBezTo>
                  <a:cubicBezTo>
                    <a:pt x="687857" y="314439"/>
                    <a:pt x="698380" y="285738"/>
                    <a:pt x="687173" y="254031"/>
                  </a:cubicBezTo>
                  <a:cubicBezTo>
                    <a:pt x="669065" y="202643"/>
                    <a:pt x="646992" y="172337"/>
                    <a:pt x="614636" y="145174"/>
                  </a:cubicBezTo>
                  <a:cubicBezTo>
                    <a:pt x="613679" y="144354"/>
                    <a:pt x="612723" y="143568"/>
                    <a:pt x="611732" y="142748"/>
                  </a:cubicBezTo>
                  <a:lnTo>
                    <a:pt x="611698" y="142714"/>
                  </a:lnTo>
                  <a:cubicBezTo>
                    <a:pt x="590104" y="124981"/>
                    <a:pt x="564069" y="108410"/>
                    <a:pt x="531746" y="87773"/>
                  </a:cubicBezTo>
                  <a:cubicBezTo>
                    <a:pt x="525015" y="83468"/>
                    <a:pt x="501747" y="95904"/>
                    <a:pt x="502294" y="74584"/>
                  </a:cubicBezTo>
                  <a:cubicBezTo>
                    <a:pt x="502909" y="50906"/>
                    <a:pt x="503558" y="26374"/>
                    <a:pt x="491941" y="11067"/>
                  </a:cubicBezTo>
                  <a:lnTo>
                    <a:pt x="491189" y="10076"/>
                  </a:lnTo>
                  <a:lnTo>
                    <a:pt x="489993" y="9769"/>
                  </a:lnTo>
                  <a:cubicBezTo>
                    <a:pt x="450163" y="1891"/>
                    <a:pt x="409540" y="-1241"/>
                    <a:pt x="368973" y="441"/>
                  </a:cubicBezTo>
                  <a:lnTo>
                    <a:pt x="368939" y="441"/>
                  </a:lnTo>
                  <a:cubicBezTo>
                    <a:pt x="351714" y="1081"/>
                    <a:pt x="334610" y="3590"/>
                    <a:pt x="317927" y="7924"/>
                  </a:cubicBezTo>
                  <a:cubicBezTo>
                    <a:pt x="316697" y="8265"/>
                    <a:pt x="315467" y="8607"/>
                    <a:pt x="314271" y="9017"/>
                  </a:cubicBezTo>
                  <a:cubicBezTo>
                    <a:pt x="313348" y="9256"/>
                    <a:pt x="312426" y="9564"/>
                    <a:pt x="311503" y="9871"/>
                  </a:cubicBezTo>
                  <a:lnTo>
                    <a:pt x="310752" y="10145"/>
                  </a:lnTo>
                  <a:lnTo>
                    <a:pt x="310171" y="10691"/>
                  </a:lnTo>
                  <a:cubicBezTo>
                    <a:pt x="298930" y="21932"/>
                    <a:pt x="296333" y="42091"/>
                    <a:pt x="295103" y="63104"/>
                  </a:cubicBezTo>
                  <a:lnTo>
                    <a:pt x="295103" y="63138"/>
                  </a:lnTo>
                  <a:cubicBezTo>
                    <a:pt x="294864" y="66965"/>
                    <a:pt x="294659" y="70791"/>
                    <a:pt x="294488" y="74618"/>
                  </a:cubicBezTo>
                  <a:cubicBezTo>
                    <a:pt x="293531" y="95050"/>
                    <a:pt x="244228" y="111553"/>
                    <a:pt x="225436" y="120812"/>
                  </a:cubicBezTo>
                  <a:cubicBezTo>
                    <a:pt x="190141" y="138238"/>
                    <a:pt x="195465" y="178841"/>
                    <a:pt x="195055" y="178841"/>
                  </a:cubicBezTo>
                  <a:cubicBezTo>
                    <a:pt x="195055" y="178841"/>
                    <a:pt x="135712" y="300669"/>
                    <a:pt x="134995" y="424047"/>
                  </a:cubicBezTo>
                  <a:cubicBezTo>
                    <a:pt x="134961" y="430915"/>
                    <a:pt x="134915" y="437817"/>
                    <a:pt x="134859" y="444752"/>
                  </a:cubicBezTo>
                  <a:cubicBezTo>
                    <a:pt x="134449" y="502222"/>
                    <a:pt x="133355" y="560682"/>
                    <a:pt x="129050" y="613949"/>
                  </a:cubicBezTo>
                  <a:cubicBezTo>
                    <a:pt x="127171" y="636841"/>
                    <a:pt x="124745" y="658742"/>
                    <a:pt x="121499" y="679209"/>
                  </a:cubicBezTo>
                  <a:cubicBezTo>
                    <a:pt x="105713" y="778875"/>
                    <a:pt x="34202" y="696121"/>
                    <a:pt x="0" y="762440"/>
                  </a:cubicBezTo>
                  <a:cubicBezTo>
                    <a:pt x="1124" y="768961"/>
                    <a:pt x="3016" y="775327"/>
                    <a:pt x="5638" y="781403"/>
                  </a:cubicBezTo>
                  <a:cubicBezTo>
                    <a:pt x="9567" y="783726"/>
                    <a:pt x="13599" y="785981"/>
                    <a:pt x="17596" y="788236"/>
                  </a:cubicBezTo>
                  <a:cubicBezTo>
                    <a:pt x="35329" y="798111"/>
                    <a:pt x="53392" y="807325"/>
                    <a:pt x="71786" y="815878"/>
                  </a:cubicBezTo>
                  <a:cubicBezTo>
                    <a:pt x="72811" y="816356"/>
                    <a:pt x="73836" y="816835"/>
                    <a:pt x="74860" y="817279"/>
                  </a:cubicBezTo>
                  <a:cubicBezTo>
                    <a:pt x="108598" y="832888"/>
                    <a:pt x="143372" y="846154"/>
                    <a:pt x="178934" y="856981"/>
                  </a:cubicBezTo>
                  <a:cubicBezTo>
                    <a:pt x="185870" y="859099"/>
                    <a:pt x="192806" y="861115"/>
                    <a:pt x="199810" y="863029"/>
                  </a:cubicBezTo>
                  <a:cubicBezTo>
                    <a:pt x="261768" y="880132"/>
                    <a:pt x="325565" y="889688"/>
                    <a:pt x="389815" y="891490"/>
                  </a:cubicBezTo>
                  <a:cubicBezTo>
                    <a:pt x="390076" y="891461"/>
                    <a:pt x="390339" y="891450"/>
                    <a:pt x="390601" y="891456"/>
                  </a:cubicBezTo>
                  <a:cubicBezTo>
                    <a:pt x="466586" y="889355"/>
                    <a:pt x="542073" y="878474"/>
                    <a:pt x="615558" y="859031"/>
                  </a:cubicBezTo>
                  <a:cubicBezTo>
                    <a:pt x="616583" y="858758"/>
                    <a:pt x="617608" y="858485"/>
                    <a:pt x="618634" y="858211"/>
                  </a:cubicBezTo>
                  <a:cubicBezTo>
                    <a:pt x="623451" y="856913"/>
                    <a:pt x="628234" y="855614"/>
                    <a:pt x="633018" y="854248"/>
                  </a:cubicBezTo>
                  <a:cubicBezTo>
                    <a:pt x="675310" y="842214"/>
                    <a:pt x="716746" y="827352"/>
                    <a:pt x="757045" y="809762"/>
                  </a:cubicBezTo>
                  <a:cubicBezTo>
                    <a:pt x="757087" y="811263"/>
                    <a:pt x="757235" y="812758"/>
                    <a:pt x="757489" y="814238"/>
                  </a:cubicBezTo>
                  <a:cubicBezTo>
                    <a:pt x="757524" y="814720"/>
                    <a:pt x="757593" y="815200"/>
                    <a:pt x="757694" y="815673"/>
                  </a:cubicBezTo>
                  <a:cubicBezTo>
                    <a:pt x="757763" y="815126"/>
                    <a:pt x="757831" y="814580"/>
                    <a:pt x="757865" y="814033"/>
                  </a:cubicBezTo>
                  <a:cubicBezTo>
                    <a:pt x="758070" y="812427"/>
                    <a:pt x="758241" y="810787"/>
                    <a:pt x="758412" y="809147"/>
                  </a:cubicBezTo>
                  <a:cubicBezTo>
                    <a:pt x="779323" y="605237"/>
                    <a:pt x="735896" y="432111"/>
                    <a:pt x="702583" y="343959"/>
                  </a:cubicBezTo>
                  <a:close/>
                </a:path>
              </a:pathLst>
            </a:custGeom>
            <a:solidFill>
              <a:srgbClr val="CCCCCC"/>
            </a:solidFill>
            <a:ln w="3415" cap="flat">
              <a:noFill/>
              <a:prstDash val="solid"/>
              <a:miter/>
            </a:ln>
          </p:spPr>
          <p:txBody>
            <a:bodyPr rtlCol="0" anchor="ctr"/>
            <a:lstStyle/>
            <a:p>
              <a:endParaRPr lang="zh-CN" altLang="en-US"/>
            </a:p>
          </p:txBody>
        </p:sp>
        <p:sp>
          <p:nvSpPr>
            <p:cNvPr id="28" name="任意多边形: 形状 27"/>
            <p:cNvSpPr/>
            <p:nvPr/>
          </p:nvSpPr>
          <p:spPr>
            <a:xfrm>
              <a:off x="7841264" y="5424299"/>
              <a:ext cx="396824" cy="396824"/>
            </a:xfrm>
            <a:custGeom>
              <a:avLst/>
              <a:gdLst>
                <a:gd name="connsiteX0" fmla="*/ 396824 w 396824"/>
                <a:gd name="connsiteY0" fmla="*/ 198412 h 396824"/>
                <a:gd name="connsiteX1" fmla="*/ 198412 w 396824"/>
                <a:gd name="connsiteY1" fmla="*/ 396824 h 396824"/>
                <a:gd name="connsiteX2" fmla="*/ 0 w 396824"/>
                <a:gd name="connsiteY2" fmla="*/ 198412 h 396824"/>
                <a:gd name="connsiteX3" fmla="*/ 198412 w 396824"/>
                <a:gd name="connsiteY3" fmla="*/ 0 h 396824"/>
                <a:gd name="connsiteX4" fmla="*/ 396824 w 396824"/>
                <a:gd name="connsiteY4" fmla="*/ 198412 h 396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824" h="396824">
                  <a:moveTo>
                    <a:pt x="396824" y="198412"/>
                  </a:moveTo>
                  <a:cubicBezTo>
                    <a:pt x="396824" y="307992"/>
                    <a:pt x="307992" y="396824"/>
                    <a:pt x="198412" y="396824"/>
                  </a:cubicBezTo>
                  <a:cubicBezTo>
                    <a:pt x="88832" y="396824"/>
                    <a:pt x="0" y="307992"/>
                    <a:pt x="0" y="198412"/>
                  </a:cubicBezTo>
                  <a:cubicBezTo>
                    <a:pt x="0" y="88832"/>
                    <a:pt x="88832" y="0"/>
                    <a:pt x="198412" y="0"/>
                  </a:cubicBezTo>
                  <a:cubicBezTo>
                    <a:pt x="307992" y="0"/>
                    <a:pt x="396824" y="88832"/>
                    <a:pt x="396824" y="198412"/>
                  </a:cubicBezTo>
                  <a:close/>
                </a:path>
              </a:pathLst>
            </a:custGeom>
            <a:solidFill>
              <a:srgbClr val="FFB6B6"/>
            </a:solidFill>
            <a:ln w="3415" cap="flat">
              <a:noFill/>
              <a:prstDash val="solid"/>
              <a:miter/>
            </a:ln>
          </p:spPr>
          <p:txBody>
            <a:bodyPr rtlCol="0" anchor="ctr"/>
            <a:lstStyle/>
            <a:p>
              <a:endParaRPr lang="zh-CN" altLang="en-US"/>
            </a:p>
          </p:txBody>
        </p:sp>
        <p:sp>
          <p:nvSpPr>
            <p:cNvPr id="29" name="任意多边形: 形状 28"/>
            <p:cNvSpPr/>
            <p:nvPr/>
          </p:nvSpPr>
          <p:spPr>
            <a:xfrm>
              <a:off x="7751378" y="5368862"/>
              <a:ext cx="501415" cy="457355"/>
            </a:xfrm>
            <a:custGeom>
              <a:avLst/>
              <a:gdLst>
                <a:gd name="connsiteX0" fmla="*/ 302986 w 501415"/>
                <a:gd name="connsiteY0" fmla="*/ 455835 h 457355"/>
                <a:gd name="connsiteX1" fmla="*/ 391862 w 501415"/>
                <a:gd name="connsiteY1" fmla="*/ 431986 h 457355"/>
                <a:gd name="connsiteX2" fmla="*/ 489620 w 501415"/>
                <a:gd name="connsiteY2" fmla="*/ 326201 h 457355"/>
                <a:gd name="connsiteX3" fmla="*/ 489620 w 501415"/>
                <a:gd name="connsiteY3" fmla="*/ 326201 h 457355"/>
                <a:gd name="connsiteX4" fmla="*/ 501405 w 501415"/>
                <a:gd name="connsiteY4" fmla="*/ 240864 h 457355"/>
                <a:gd name="connsiteX5" fmla="*/ 423377 w 501415"/>
                <a:gd name="connsiteY5" fmla="*/ 60965 h 457355"/>
                <a:gd name="connsiteX6" fmla="*/ 388140 w 501415"/>
                <a:gd name="connsiteY6" fmla="*/ 41063 h 457355"/>
                <a:gd name="connsiteX7" fmla="*/ 384600 w 501415"/>
                <a:gd name="connsiteY7" fmla="*/ 40591 h 457355"/>
                <a:gd name="connsiteX8" fmla="*/ 333154 w 501415"/>
                <a:gd name="connsiteY8" fmla="*/ 21126 h 457355"/>
                <a:gd name="connsiteX9" fmla="*/ 323992 w 501415"/>
                <a:gd name="connsiteY9" fmla="*/ 14757 h 457355"/>
                <a:gd name="connsiteX10" fmla="*/ 271920 w 501415"/>
                <a:gd name="connsiteY10" fmla="*/ 181 h 457355"/>
                <a:gd name="connsiteX11" fmla="*/ 154981 w 501415"/>
                <a:gd name="connsiteY11" fmla="*/ 46092 h 457355"/>
                <a:gd name="connsiteX12" fmla="*/ 78355 w 501415"/>
                <a:gd name="connsiteY12" fmla="*/ 63478 h 457355"/>
                <a:gd name="connsiteX13" fmla="*/ 72002 w 501415"/>
                <a:gd name="connsiteY13" fmla="*/ 67137 h 457355"/>
                <a:gd name="connsiteX14" fmla="*/ 40005 w 501415"/>
                <a:gd name="connsiteY14" fmla="*/ 87723 h 457355"/>
                <a:gd name="connsiteX15" fmla="*/ 18780 w 501415"/>
                <a:gd name="connsiteY15" fmla="*/ 118371 h 457355"/>
                <a:gd name="connsiteX16" fmla="*/ 13756 w 501415"/>
                <a:gd name="connsiteY16" fmla="*/ 129017 h 457355"/>
                <a:gd name="connsiteX17" fmla="*/ 12639 w 501415"/>
                <a:gd name="connsiteY17" fmla="*/ 124652 h 457355"/>
                <a:gd name="connsiteX18" fmla="*/ 9132 w 501415"/>
                <a:gd name="connsiteY18" fmla="*/ 130448 h 457355"/>
                <a:gd name="connsiteX19" fmla="*/ 30431 w 501415"/>
                <a:gd name="connsiteY19" fmla="*/ 217109 h 457355"/>
                <a:gd name="connsiteX20" fmla="*/ 56753 w 501415"/>
                <a:gd name="connsiteY20" fmla="*/ 225910 h 457355"/>
                <a:gd name="connsiteX21" fmla="*/ 81801 w 501415"/>
                <a:gd name="connsiteY21" fmla="*/ 225049 h 457355"/>
                <a:gd name="connsiteX22" fmla="*/ 97189 w 501415"/>
                <a:gd name="connsiteY22" fmla="*/ 223884 h 457355"/>
                <a:gd name="connsiteX23" fmla="*/ 178387 w 501415"/>
                <a:gd name="connsiteY23" fmla="*/ 270964 h 457355"/>
                <a:gd name="connsiteX24" fmla="*/ 212490 w 501415"/>
                <a:gd name="connsiteY24" fmla="*/ 279626 h 457355"/>
                <a:gd name="connsiteX25" fmla="*/ 217557 w 501415"/>
                <a:gd name="connsiteY25" fmla="*/ 275640 h 457355"/>
                <a:gd name="connsiteX26" fmla="*/ 253019 w 501415"/>
                <a:gd name="connsiteY26" fmla="*/ 261782 h 457355"/>
                <a:gd name="connsiteX27" fmla="*/ 267475 w 501415"/>
                <a:gd name="connsiteY27" fmla="*/ 272906 h 457355"/>
                <a:gd name="connsiteX28" fmla="*/ 283731 w 501415"/>
                <a:gd name="connsiteY28" fmla="*/ 285779 h 457355"/>
                <a:gd name="connsiteX29" fmla="*/ 316279 w 501415"/>
                <a:gd name="connsiteY29" fmla="*/ 377162 h 457355"/>
                <a:gd name="connsiteX30" fmla="*/ 295557 w 501415"/>
                <a:gd name="connsiteY30" fmla="*/ 448277 h 457355"/>
                <a:gd name="connsiteX31" fmla="*/ 284638 w 501415"/>
                <a:gd name="connsiteY31" fmla="*/ 453965 h 457355"/>
                <a:gd name="connsiteX32" fmla="*/ 284308 w 501415"/>
                <a:gd name="connsiteY32" fmla="*/ 455634 h 457355"/>
                <a:gd name="connsiteX33" fmla="*/ 285686 w 501415"/>
                <a:gd name="connsiteY33" fmla="*/ 456866 h 457355"/>
                <a:gd name="connsiteX34" fmla="*/ 302986 w 501415"/>
                <a:gd name="connsiteY34" fmla="*/ 455835 h 45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1415" h="457355">
                  <a:moveTo>
                    <a:pt x="302986" y="455835"/>
                  </a:moveTo>
                  <a:cubicBezTo>
                    <a:pt x="333236" y="450430"/>
                    <a:pt x="362970" y="442452"/>
                    <a:pt x="391862" y="431986"/>
                  </a:cubicBezTo>
                  <a:cubicBezTo>
                    <a:pt x="420230" y="420225"/>
                    <a:pt x="476876" y="358929"/>
                    <a:pt x="489620" y="326201"/>
                  </a:cubicBezTo>
                  <a:lnTo>
                    <a:pt x="489620" y="326201"/>
                  </a:lnTo>
                  <a:cubicBezTo>
                    <a:pt x="499089" y="301885"/>
                    <a:pt x="501254" y="266372"/>
                    <a:pt x="501405" y="240864"/>
                  </a:cubicBezTo>
                  <a:cubicBezTo>
                    <a:pt x="502042" y="172554"/>
                    <a:pt x="473686" y="107178"/>
                    <a:pt x="423377" y="60965"/>
                  </a:cubicBezTo>
                  <a:cubicBezTo>
                    <a:pt x="413640" y="51276"/>
                    <a:pt x="401465" y="44400"/>
                    <a:pt x="388140" y="41063"/>
                  </a:cubicBezTo>
                  <a:cubicBezTo>
                    <a:pt x="386975" y="40851"/>
                    <a:pt x="385788" y="40693"/>
                    <a:pt x="384600" y="40591"/>
                  </a:cubicBezTo>
                  <a:cubicBezTo>
                    <a:pt x="365895" y="39376"/>
                    <a:pt x="347979" y="32597"/>
                    <a:pt x="333154" y="21126"/>
                  </a:cubicBezTo>
                  <a:cubicBezTo>
                    <a:pt x="330257" y="18786"/>
                    <a:pt x="327195" y="16657"/>
                    <a:pt x="323992" y="14757"/>
                  </a:cubicBezTo>
                  <a:cubicBezTo>
                    <a:pt x="308028" y="5858"/>
                    <a:pt x="290184" y="863"/>
                    <a:pt x="271920" y="181"/>
                  </a:cubicBezTo>
                  <a:cubicBezTo>
                    <a:pt x="242254" y="-1873"/>
                    <a:pt x="202908" y="13567"/>
                    <a:pt x="154981" y="46092"/>
                  </a:cubicBezTo>
                  <a:cubicBezTo>
                    <a:pt x="130902" y="62433"/>
                    <a:pt x="101386" y="63967"/>
                    <a:pt x="78355" y="63478"/>
                  </a:cubicBezTo>
                  <a:cubicBezTo>
                    <a:pt x="75738" y="63482"/>
                    <a:pt x="73319" y="64875"/>
                    <a:pt x="72002" y="67137"/>
                  </a:cubicBezTo>
                  <a:cubicBezTo>
                    <a:pt x="64319" y="77794"/>
                    <a:pt x="52888" y="85149"/>
                    <a:pt x="40005" y="87723"/>
                  </a:cubicBezTo>
                  <a:cubicBezTo>
                    <a:pt x="32174" y="89609"/>
                    <a:pt x="26018" y="102159"/>
                    <a:pt x="18780" y="118371"/>
                  </a:cubicBezTo>
                  <a:cubicBezTo>
                    <a:pt x="17138" y="122051"/>
                    <a:pt x="15221" y="126346"/>
                    <a:pt x="13756" y="129017"/>
                  </a:cubicBezTo>
                  <a:lnTo>
                    <a:pt x="12639" y="124652"/>
                  </a:lnTo>
                  <a:lnTo>
                    <a:pt x="9132" y="130448"/>
                  </a:lnTo>
                  <a:cubicBezTo>
                    <a:pt x="-8918" y="160260"/>
                    <a:pt x="618" y="199060"/>
                    <a:pt x="30431" y="217109"/>
                  </a:cubicBezTo>
                  <a:cubicBezTo>
                    <a:pt x="38443" y="221960"/>
                    <a:pt x="47434" y="224966"/>
                    <a:pt x="56753" y="225910"/>
                  </a:cubicBezTo>
                  <a:cubicBezTo>
                    <a:pt x="65110" y="226476"/>
                    <a:pt x="73503" y="226188"/>
                    <a:pt x="81801" y="225049"/>
                  </a:cubicBezTo>
                  <a:cubicBezTo>
                    <a:pt x="86860" y="224528"/>
                    <a:pt x="92094" y="223988"/>
                    <a:pt x="97189" y="223884"/>
                  </a:cubicBezTo>
                  <a:cubicBezTo>
                    <a:pt x="130651" y="224204"/>
                    <a:pt x="161484" y="242082"/>
                    <a:pt x="178387" y="270964"/>
                  </a:cubicBezTo>
                  <a:cubicBezTo>
                    <a:pt x="185412" y="282773"/>
                    <a:pt x="200681" y="286651"/>
                    <a:pt x="212490" y="279626"/>
                  </a:cubicBezTo>
                  <a:cubicBezTo>
                    <a:pt x="214345" y="278523"/>
                    <a:pt x="216048" y="277183"/>
                    <a:pt x="217557" y="275640"/>
                  </a:cubicBezTo>
                  <a:cubicBezTo>
                    <a:pt x="226397" y="265495"/>
                    <a:pt x="239643" y="260319"/>
                    <a:pt x="253019" y="261782"/>
                  </a:cubicBezTo>
                  <a:cubicBezTo>
                    <a:pt x="258971" y="263722"/>
                    <a:pt x="264075" y="267650"/>
                    <a:pt x="267475" y="272906"/>
                  </a:cubicBezTo>
                  <a:cubicBezTo>
                    <a:pt x="271495" y="278716"/>
                    <a:pt x="277154" y="283198"/>
                    <a:pt x="283731" y="285779"/>
                  </a:cubicBezTo>
                  <a:cubicBezTo>
                    <a:pt x="305758" y="292199"/>
                    <a:pt x="316044" y="337649"/>
                    <a:pt x="316279" y="377162"/>
                  </a:cubicBezTo>
                  <a:cubicBezTo>
                    <a:pt x="316506" y="415248"/>
                    <a:pt x="307985" y="444493"/>
                    <a:pt x="295557" y="448277"/>
                  </a:cubicBezTo>
                  <a:cubicBezTo>
                    <a:pt x="285990" y="451189"/>
                    <a:pt x="285009" y="452100"/>
                    <a:pt x="284638" y="453965"/>
                  </a:cubicBezTo>
                  <a:lnTo>
                    <a:pt x="284308" y="455634"/>
                  </a:lnTo>
                  <a:lnTo>
                    <a:pt x="285686" y="456866"/>
                  </a:lnTo>
                  <a:cubicBezTo>
                    <a:pt x="291460" y="457771"/>
                    <a:pt x="297361" y="457419"/>
                    <a:pt x="302986" y="455835"/>
                  </a:cubicBezTo>
                  <a:close/>
                </a:path>
              </a:pathLst>
            </a:custGeom>
            <a:solidFill>
              <a:srgbClr val="2F2E41"/>
            </a:solidFill>
            <a:ln w="3415" cap="flat">
              <a:noFill/>
              <a:prstDash val="solid"/>
              <a:miter/>
            </a:ln>
          </p:spPr>
          <p:txBody>
            <a:bodyPr rtlCol="0" anchor="ctr"/>
            <a:lstStyle/>
            <a:p>
              <a:endParaRPr lang="zh-CN" altLang="en-US"/>
            </a:p>
          </p:txBody>
        </p:sp>
        <p:sp>
          <p:nvSpPr>
            <p:cNvPr id="30" name="任意多边形: 形状 29"/>
            <p:cNvSpPr/>
            <p:nvPr/>
          </p:nvSpPr>
          <p:spPr>
            <a:xfrm>
              <a:off x="7283347" y="6394218"/>
              <a:ext cx="137573" cy="43906"/>
            </a:xfrm>
            <a:custGeom>
              <a:avLst/>
              <a:gdLst>
                <a:gd name="connsiteX0" fmla="*/ 137574 w 137573"/>
                <a:gd name="connsiteY0" fmla="*/ 21953 h 43906"/>
                <a:gd name="connsiteX1" fmla="*/ 68787 w 137573"/>
                <a:gd name="connsiteY1" fmla="*/ 43906 h 43906"/>
                <a:gd name="connsiteX2" fmla="*/ 0 w 137573"/>
                <a:gd name="connsiteY2" fmla="*/ 21953 h 43906"/>
                <a:gd name="connsiteX3" fmla="*/ 68787 w 137573"/>
                <a:gd name="connsiteY3" fmla="*/ 0 h 43906"/>
                <a:gd name="connsiteX4" fmla="*/ 137574 w 137573"/>
                <a:gd name="connsiteY4" fmla="*/ 21953 h 4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73" h="43906">
                  <a:moveTo>
                    <a:pt x="137574" y="21953"/>
                  </a:moveTo>
                  <a:cubicBezTo>
                    <a:pt x="137574" y="34078"/>
                    <a:pt x="106777" y="43906"/>
                    <a:pt x="68787" y="43906"/>
                  </a:cubicBezTo>
                  <a:cubicBezTo>
                    <a:pt x="30797" y="43906"/>
                    <a:pt x="0" y="34078"/>
                    <a:pt x="0" y="21953"/>
                  </a:cubicBezTo>
                  <a:cubicBezTo>
                    <a:pt x="0" y="9829"/>
                    <a:pt x="30797" y="0"/>
                    <a:pt x="68787" y="0"/>
                  </a:cubicBezTo>
                  <a:cubicBezTo>
                    <a:pt x="106777" y="0"/>
                    <a:pt x="137574" y="9829"/>
                    <a:pt x="137574" y="21953"/>
                  </a:cubicBezTo>
                  <a:close/>
                </a:path>
              </a:pathLst>
            </a:custGeom>
            <a:solidFill>
              <a:srgbClr val="3F3D56"/>
            </a:solidFill>
            <a:ln w="3415" cap="flat">
              <a:noFill/>
              <a:prstDash val="solid"/>
              <a:miter/>
            </a:ln>
          </p:spPr>
          <p:txBody>
            <a:bodyPr rtlCol="0" anchor="ctr"/>
            <a:lstStyle/>
            <a:p>
              <a:endParaRPr lang="zh-CN" altLang="en-US"/>
            </a:p>
          </p:txBody>
        </p:sp>
        <p:sp>
          <p:nvSpPr>
            <p:cNvPr id="31" name="任意多边形: 形状 30"/>
            <p:cNvSpPr/>
            <p:nvPr/>
          </p:nvSpPr>
          <p:spPr>
            <a:xfrm>
              <a:off x="7283347" y="6379583"/>
              <a:ext cx="137573" cy="43906"/>
            </a:xfrm>
            <a:custGeom>
              <a:avLst/>
              <a:gdLst>
                <a:gd name="connsiteX0" fmla="*/ 137574 w 137573"/>
                <a:gd name="connsiteY0" fmla="*/ 21953 h 43906"/>
                <a:gd name="connsiteX1" fmla="*/ 68787 w 137573"/>
                <a:gd name="connsiteY1" fmla="*/ 43906 h 43906"/>
                <a:gd name="connsiteX2" fmla="*/ 0 w 137573"/>
                <a:gd name="connsiteY2" fmla="*/ 21953 h 43906"/>
                <a:gd name="connsiteX3" fmla="*/ 68787 w 137573"/>
                <a:gd name="connsiteY3" fmla="*/ 0 h 43906"/>
                <a:gd name="connsiteX4" fmla="*/ 137574 w 137573"/>
                <a:gd name="connsiteY4" fmla="*/ 21953 h 4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73" h="43906">
                  <a:moveTo>
                    <a:pt x="137574" y="21953"/>
                  </a:moveTo>
                  <a:cubicBezTo>
                    <a:pt x="137574" y="34078"/>
                    <a:pt x="106777" y="43906"/>
                    <a:pt x="68787" y="43906"/>
                  </a:cubicBezTo>
                  <a:cubicBezTo>
                    <a:pt x="30797" y="43906"/>
                    <a:pt x="0" y="34078"/>
                    <a:pt x="0" y="21953"/>
                  </a:cubicBezTo>
                  <a:cubicBezTo>
                    <a:pt x="0" y="9829"/>
                    <a:pt x="30797" y="0"/>
                    <a:pt x="68787" y="0"/>
                  </a:cubicBezTo>
                  <a:cubicBezTo>
                    <a:pt x="106777" y="0"/>
                    <a:pt x="137574" y="9829"/>
                    <a:pt x="137574" y="21953"/>
                  </a:cubicBezTo>
                  <a:close/>
                </a:path>
              </a:pathLst>
            </a:custGeom>
            <a:solidFill>
              <a:srgbClr val="3F3D56"/>
            </a:solidFill>
            <a:ln w="3415" cap="flat">
              <a:noFill/>
              <a:prstDash val="solid"/>
              <a:miter/>
            </a:ln>
          </p:spPr>
          <p:txBody>
            <a:bodyPr rtlCol="0" anchor="ctr"/>
            <a:lstStyle/>
            <a:p>
              <a:endParaRPr lang="zh-CN" altLang="en-US"/>
            </a:p>
          </p:txBody>
        </p:sp>
        <p:sp>
          <p:nvSpPr>
            <p:cNvPr id="33" name="任意多边形: 形状 32"/>
            <p:cNvSpPr/>
            <p:nvPr/>
          </p:nvSpPr>
          <p:spPr>
            <a:xfrm>
              <a:off x="7337195" y="5943492"/>
              <a:ext cx="292585" cy="472755"/>
            </a:xfrm>
            <a:custGeom>
              <a:avLst/>
              <a:gdLst>
                <a:gd name="connsiteX0" fmla="*/ 2844 w 292585"/>
                <a:gd name="connsiteY0" fmla="*/ 472755 h 472755"/>
                <a:gd name="connsiteX1" fmla="*/ 13095 w 292585"/>
                <a:gd name="connsiteY1" fmla="*/ 472602 h 472755"/>
                <a:gd name="connsiteX2" fmla="*/ 10267 w 292585"/>
                <a:gd name="connsiteY2" fmla="*/ 281201 h 472755"/>
                <a:gd name="connsiteX3" fmla="*/ 96946 w 292585"/>
                <a:gd name="connsiteY3" fmla="*/ 125740 h 472755"/>
                <a:gd name="connsiteX4" fmla="*/ 292586 w 292585"/>
                <a:gd name="connsiteY4" fmla="*/ 8799 h 472755"/>
                <a:gd name="connsiteX5" fmla="*/ 287327 w 292585"/>
                <a:gd name="connsiteY5" fmla="*/ 0 h 472755"/>
                <a:gd name="connsiteX6" fmla="*/ 91688 w 292585"/>
                <a:gd name="connsiteY6" fmla="*/ 116945 h 472755"/>
                <a:gd name="connsiteX7" fmla="*/ 16 w 292585"/>
                <a:gd name="connsiteY7" fmla="*/ 281355 h 472755"/>
                <a:gd name="connsiteX8" fmla="*/ 2844 w 292585"/>
                <a:gd name="connsiteY8" fmla="*/ 472755 h 47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85" h="472755">
                  <a:moveTo>
                    <a:pt x="2844" y="472755"/>
                  </a:moveTo>
                  <a:lnTo>
                    <a:pt x="13095" y="472602"/>
                  </a:lnTo>
                  <a:lnTo>
                    <a:pt x="10267" y="281201"/>
                  </a:lnTo>
                  <a:cubicBezTo>
                    <a:pt x="9430" y="217647"/>
                    <a:pt x="42442" y="158439"/>
                    <a:pt x="96946" y="125740"/>
                  </a:cubicBezTo>
                  <a:lnTo>
                    <a:pt x="292586" y="8799"/>
                  </a:lnTo>
                  <a:lnTo>
                    <a:pt x="287327" y="0"/>
                  </a:lnTo>
                  <a:lnTo>
                    <a:pt x="91688" y="116945"/>
                  </a:lnTo>
                  <a:cubicBezTo>
                    <a:pt x="34045" y="151525"/>
                    <a:pt x="-869" y="214141"/>
                    <a:pt x="16" y="281355"/>
                  </a:cubicBezTo>
                  <a:lnTo>
                    <a:pt x="2844" y="472755"/>
                  </a:lnTo>
                  <a:close/>
                </a:path>
              </a:pathLst>
            </a:custGeom>
            <a:solidFill>
              <a:srgbClr val="3F3D56"/>
            </a:solidFill>
            <a:ln w="3415" cap="flat">
              <a:noFill/>
              <a:prstDash val="solid"/>
              <a:miter/>
            </a:ln>
          </p:spPr>
          <p:txBody>
            <a:bodyPr rtlCol="0" anchor="ctr"/>
            <a:lstStyle/>
            <a:p>
              <a:endParaRPr lang="zh-CN" altLang="en-US"/>
            </a:p>
          </p:txBody>
        </p:sp>
        <p:sp>
          <p:nvSpPr>
            <p:cNvPr id="35" name="任意多边形: 形状 34"/>
            <p:cNvSpPr/>
            <p:nvPr/>
          </p:nvSpPr>
          <p:spPr>
            <a:xfrm>
              <a:off x="7599823" y="5833679"/>
              <a:ext cx="49760" cy="204896"/>
            </a:xfrm>
            <a:custGeom>
              <a:avLst/>
              <a:gdLst>
                <a:gd name="connsiteX0" fmla="*/ 24880 w 49760"/>
                <a:gd name="connsiteY0" fmla="*/ 204897 h 204896"/>
                <a:gd name="connsiteX1" fmla="*/ 24880 w 49760"/>
                <a:gd name="connsiteY1" fmla="*/ 204897 h 204896"/>
                <a:gd name="connsiteX2" fmla="*/ 0 w 49760"/>
                <a:gd name="connsiteY2" fmla="*/ 180017 h 204896"/>
                <a:gd name="connsiteX3" fmla="*/ 0 w 49760"/>
                <a:gd name="connsiteY3" fmla="*/ 24880 h 204896"/>
                <a:gd name="connsiteX4" fmla="*/ 24880 w 49760"/>
                <a:gd name="connsiteY4" fmla="*/ 0 h 204896"/>
                <a:gd name="connsiteX5" fmla="*/ 24880 w 49760"/>
                <a:gd name="connsiteY5" fmla="*/ 0 h 204896"/>
                <a:gd name="connsiteX6" fmla="*/ 49761 w 49760"/>
                <a:gd name="connsiteY6" fmla="*/ 24880 h 204896"/>
                <a:gd name="connsiteX7" fmla="*/ 49761 w 49760"/>
                <a:gd name="connsiteY7" fmla="*/ 180017 h 204896"/>
                <a:gd name="connsiteX8" fmla="*/ 24880 w 49760"/>
                <a:gd name="connsiteY8" fmla="*/ 204897 h 20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60" h="204896">
                  <a:moveTo>
                    <a:pt x="24880" y="204897"/>
                  </a:moveTo>
                  <a:lnTo>
                    <a:pt x="24880" y="204897"/>
                  </a:lnTo>
                  <a:cubicBezTo>
                    <a:pt x="11139" y="204897"/>
                    <a:pt x="0" y="193757"/>
                    <a:pt x="0" y="180017"/>
                  </a:cubicBezTo>
                  <a:lnTo>
                    <a:pt x="0" y="24880"/>
                  </a:lnTo>
                  <a:cubicBezTo>
                    <a:pt x="0" y="11139"/>
                    <a:pt x="11139" y="0"/>
                    <a:pt x="24880" y="0"/>
                  </a:cubicBezTo>
                  <a:lnTo>
                    <a:pt x="24880" y="0"/>
                  </a:lnTo>
                  <a:cubicBezTo>
                    <a:pt x="38621" y="0"/>
                    <a:pt x="49761" y="11139"/>
                    <a:pt x="49761" y="24880"/>
                  </a:cubicBezTo>
                  <a:lnTo>
                    <a:pt x="49761" y="180017"/>
                  </a:lnTo>
                  <a:cubicBezTo>
                    <a:pt x="49761" y="193757"/>
                    <a:pt x="38621" y="204897"/>
                    <a:pt x="24880" y="204897"/>
                  </a:cubicBezTo>
                  <a:close/>
                </a:path>
              </a:pathLst>
            </a:custGeom>
            <a:solidFill>
              <a:srgbClr val="9ABEAF"/>
            </a:solidFill>
            <a:ln w="3415" cap="flat">
              <a:noFill/>
              <a:prstDash val="solid"/>
              <a:miter/>
            </a:ln>
          </p:spPr>
          <p:txBody>
            <a:bodyPr rtlCol="0" anchor="ctr"/>
            <a:lstStyle/>
            <a:p>
              <a:endParaRPr lang="zh-CN" altLang="en-US"/>
            </a:p>
          </p:txBody>
        </p:sp>
        <p:sp>
          <p:nvSpPr>
            <p:cNvPr id="36" name="任意多边形: 形状 35"/>
            <p:cNvSpPr/>
            <p:nvPr/>
          </p:nvSpPr>
          <p:spPr>
            <a:xfrm>
              <a:off x="7297116" y="6080643"/>
              <a:ext cx="255081" cy="263371"/>
            </a:xfrm>
            <a:custGeom>
              <a:avLst/>
              <a:gdLst>
                <a:gd name="connsiteX0" fmla="*/ 2216 w 255081"/>
                <a:gd name="connsiteY0" fmla="*/ 75590 h 263371"/>
                <a:gd name="connsiteX1" fmla="*/ 74922 w 255081"/>
                <a:gd name="connsiteY1" fmla="*/ 117077 h 263371"/>
                <a:gd name="connsiteX2" fmla="*/ 84707 w 255081"/>
                <a:gd name="connsiteY2" fmla="*/ 113448 h 263371"/>
                <a:gd name="connsiteX3" fmla="*/ 232252 w 255081"/>
                <a:gd name="connsiteY3" fmla="*/ 263372 h 263371"/>
                <a:gd name="connsiteX4" fmla="*/ 255081 w 255081"/>
                <a:gd name="connsiteY4" fmla="*/ 156474 h 263371"/>
                <a:gd name="connsiteX5" fmla="*/ 111471 w 255081"/>
                <a:gd name="connsiteY5" fmla="*/ 30493 h 263371"/>
                <a:gd name="connsiteX6" fmla="*/ 30488 w 255081"/>
                <a:gd name="connsiteY6" fmla="*/ 7572 h 263371"/>
                <a:gd name="connsiteX7" fmla="*/ 2216 w 255081"/>
                <a:gd name="connsiteY7" fmla="*/ 75590 h 263371"/>
                <a:gd name="connsiteX8" fmla="*/ 2216 w 255081"/>
                <a:gd name="connsiteY8" fmla="*/ 75590 h 26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081" h="263371">
                  <a:moveTo>
                    <a:pt x="2216" y="75590"/>
                  </a:moveTo>
                  <a:cubicBezTo>
                    <a:pt x="10837" y="107123"/>
                    <a:pt x="43388" y="125698"/>
                    <a:pt x="74922" y="117077"/>
                  </a:cubicBezTo>
                  <a:cubicBezTo>
                    <a:pt x="78284" y="116158"/>
                    <a:pt x="81559" y="114944"/>
                    <a:pt x="84707" y="113448"/>
                  </a:cubicBezTo>
                  <a:lnTo>
                    <a:pt x="232252" y="263372"/>
                  </a:lnTo>
                  <a:lnTo>
                    <a:pt x="255081" y="156474"/>
                  </a:lnTo>
                  <a:lnTo>
                    <a:pt x="111471" y="30493"/>
                  </a:lnTo>
                  <a:cubicBezTo>
                    <a:pt x="95438" y="1801"/>
                    <a:pt x="59180" y="-8462"/>
                    <a:pt x="30488" y="7572"/>
                  </a:cubicBezTo>
                  <a:cubicBezTo>
                    <a:pt x="6479" y="20988"/>
                    <a:pt x="-5209" y="49108"/>
                    <a:pt x="2216" y="75590"/>
                  </a:cubicBezTo>
                  <a:lnTo>
                    <a:pt x="2216" y="75590"/>
                  </a:lnTo>
                  <a:close/>
                </a:path>
              </a:pathLst>
            </a:custGeom>
            <a:solidFill>
              <a:srgbClr val="FFB6B6"/>
            </a:solidFill>
            <a:ln w="3415" cap="flat">
              <a:noFill/>
              <a:prstDash val="solid"/>
              <a:miter/>
            </a:ln>
          </p:spPr>
          <p:txBody>
            <a:bodyPr rtlCol="0" anchor="ctr"/>
            <a:lstStyle/>
            <a:p>
              <a:endParaRPr lang="zh-CN" altLang="en-US"/>
            </a:p>
          </p:txBody>
        </p:sp>
        <p:sp>
          <p:nvSpPr>
            <p:cNvPr id="37" name="任意多边形: 形状 36"/>
            <p:cNvSpPr/>
            <p:nvPr/>
          </p:nvSpPr>
          <p:spPr>
            <a:xfrm>
              <a:off x="7401869" y="5956631"/>
              <a:ext cx="716784" cy="569531"/>
            </a:xfrm>
            <a:custGeom>
              <a:avLst/>
              <a:gdLst>
                <a:gd name="connsiteX0" fmla="*/ 668155 w 716784"/>
                <a:gd name="connsiteY0" fmla="*/ 43056 h 569531"/>
                <a:gd name="connsiteX1" fmla="*/ 667218 w 716784"/>
                <a:gd name="connsiteY1" fmla="*/ 42533 h 569531"/>
                <a:gd name="connsiteX2" fmla="*/ 559637 w 716784"/>
                <a:gd name="connsiteY2" fmla="*/ 5537 h 569531"/>
                <a:gd name="connsiteX3" fmla="*/ 476222 w 716784"/>
                <a:gd name="connsiteY3" fmla="*/ 13284 h 569531"/>
                <a:gd name="connsiteX4" fmla="*/ 459852 w 716784"/>
                <a:gd name="connsiteY4" fmla="*/ 24859 h 569531"/>
                <a:gd name="connsiteX5" fmla="*/ 459818 w 716784"/>
                <a:gd name="connsiteY5" fmla="*/ 24864 h 569531"/>
                <a:gd name="connsiteX6" fmla="*/ 426750 w 716784"/>
                <a:gd name="connsiteY6" fmla="*/ 80914 h 569531"/>
                <a:gd name="connsiteX7" fmla="*/ 370243 w 716784"/>
                <a:gd name="connsiteY7" fmla="*/ 349188 h 569531"/>
                <a:gd name="connsiteX8" fmla="*/ 256631 w 716784"/>
                <a:gd name="connsiteY8" fmla="*/ 287960 h 569531"/>
                <a:gd name="connsiteX9" fmla="*/ 210334 w 716784"/>
                <a:gd name="connsiteY9" fmla="*/ 276904 h 569531"/>
                <a:gd name="connsiteX10" fmla="*/ 168192 w 716784"/>
                <a:gd name="connsiteY10" fmla="*/ 234612 h 569531"/>
                <a:gd name="connsiteX11" fmla="*/ 62954 w 716784"/>
                <a:gd name="connsiteY11" fmla="*/ 191761 h 569531"/>
                <a:gd name="connsiteX12" fmla="*/ 57112 w 716784"/>
                <a:gd name="connsiteY12" fmla="*/ 198734 h 569531"/>
                <a:gd name="connsiteX13" fmla="*/ 4159 w 716784"/>
                <a:gd name="connsiteY13" fmla="*/ 262028 h 569531"/>
                <a:gd name="connsiteX14" fmla="*/ 0 w 716784"/>
                <a:gd name="connsiteY14" fmla="*/ 267002 h 569531"/>
                <a:gd name="connsiteX15" fmla="*/ 116596 w 716784"/>
                <a:gd name="connsiteY15" fmla="*/ 435686 h 569531"/>
                <a:gd name="connsiteX16" fmla="*/ 168859 w 716784"/>
                <a:gd name="connsiteY16" fmla="*/ 441373 h 569531"/>
                <a:gd name="connsiteX17" fmla="*/ 183500 w 716784"/>
                <a:gd name="connsiteY17" fmla="*/ 467419 h 569531"/>
                <a:gd name="connsiteX18" fmla="*/ 184534 w 716784"/>
                <a:gd name="connsiteY18" fmla="*/ 467893 h 569531"/>
                <a:gd name="connsiteX19" fmla="*/ 227379 w 716784"/>
                <a:gd name="connsiteY19" fmla="*/ 487204 h 569531"/>
                <a:gd name="connsiteX20" fmla="*/ 410112 w 716784"/>
                <a:gd name="connsiteY20" fmla="*/ 569532 h 569531"/>
                <a:gd name="connsiteX21" fmla="*/ 498602 w 716784"/>
                <a:gd name="connsiteY21" fmla="*/ 501810 h 569531"/>
                <a:gd name="connsiteX22" fmla="*/ 512449 w 716784"/>
                <a:gd name="connsiteY22" fmla="*/ 491180 h 569531"/>
                <a:gd name="connsiteX23" fmla="*/ 702787 w 716784"/>
                <a:gd name="connsiteY23" fmla="*/ 234810 h 569531"/>
                <a:gd name="connsiteX24" fmla="*/ 716555 w 716784"/>
                <a:gd name="connsiteY24" fmla="*/ 148821 h 569531"/>
                <a:gd name="connsiteX25" fmla="*/ 668155 w 716784"/>
                <a:gd name="connsiteY25" fmla="*/ 43056 h 56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784" h="569531">
                  <a:moveTo>
                    <a:pt x="668155" y="43056"/>
                  </a:moveTo>
                  <a:lnTo>
                    <a:pt x="667218" y="42533"/>
                  </a:lnTo>
                  <a:lnTo>
                    <a:pt x="559637" y="5537"/>
                  </a:lnTo>
                  <a:cubicBezTo>
                    <a:pt x="532008" y="-3965"/>
                    <a:pt x="501628" y="-1144"/>
                    <a:pt x="476222" y="13284"/>
                  </a:cubicBezTo>
                  <a:cubicBezTo>
                    <a:pt x="470390" y="16583"/>
                    <a:pt x="464906" y="20461"/>
                    <a:pt x="459852" y="24859"/>
                  </a:cubicBezTo>
                  <a:lnTo>
                    <a:pt x="459818" y="24864"/>
                  </a:lnTo>
                  <a:cubicBezTo>
                    <a:pt x="442961" y="39427"/>
                    <a:pt x="431345" y="59117"/>
                    <a:pt x="426750" y="80914"/>
                  </a:cubicBezTo>
                  <a:lnTo>
                    <a:pt x="370243" y="349188"/>
                  </a:lnTo>
                  <a:lnTo>
                    <a:pt x="256631" y="287960"/>
                  </a:lnTo>
                  <a:lnTo>
                    <a:pt x="210334" y="276904"/>
                  </a:lnTo>
                  <a:lnTo>
                    <a:pt x="168192" y="234612"/>
                  </a:lnTo>
                  <a:lnTo>
                    <a:pt x="62954" y="191761"/>
                  </a:lnTo>
                  <a:lnTo>
                    <a:pt x="57112" y="198734"/>
                  </a:lnTo>
                  <a:lnTo>
                    <a:pt x="4159" y="262028"/>
                  </a:lnTo>
                  <a:lnTo>
                    <a:pt x="0" y="267002"/>
                  </a:lnTo>
                  <a:lnTo>
                    <a:pt x="116596" y="435686"/>
                  </a:lnTo>
                  <a:lnTo>
                    <a:pt x="168859" y="441373"/>
                  </a:lnTo>
                  <a:lnTo>
                    <a:pt x="183500" y="467419"/>
                  </a:lnTo>
                  <a:lnTo>
                    <a:pt x="184534" y="467893"/>
                  </a:lnTo>
                  <a:lnTo>
                    <a:pt x="227379" y="487204"/>
                  </a:lnTo>
                  <a:lnTo>
                    <a:pt x="410112" y="569532"/>
                  </a:lnTo>
                  <a:lnTo>
                    <a:pt x="498602" y="501810"/>
                  </a:lnTo>
                  <a:lnTo>
                    <a:pt x="512449" y="491180"/>
                  </a:lnTo>
                  <a:cubicBezTo>
                    <a:pt x="626930" y="385116"/>
                    <a:pt x="680444" y="299793"/>
                    <a:pt x="702787" y="234810"/>
                  </a:cubicBezTo>
                  <a:cubicBezTo>
                    <a:pt x="714613" y="200483"/>
                    <a:pt x="717726" y="171880"/>
                    <a:pt x="716555" y="148821"/>
                  </a:cubicBezTo>
                  <a:cubicBezTo>
                    <a:pt x="712917" y="77556"/>
                    <a:pt x="669971" y="44420"/>
                    <a:pt x="668155" y="43056"/>
                  </a:cubicBezTo>
                  <a:close/>
                </a:path>
              </a:pathLst>
            </a:custGeom>
            <a:solidFill>
              <a:srgbClr val="CCCCCC"/>
            </a:solidFill>
            <a:ln w="3415" cap="flat">
              <a:noFill/>
              <a:prstDash val="solid"/>
              <a:miter/>
            </a:ln>
          </p:spPr>
          <p:txBody>
            <a:bodyPr rtlCol="0" anchor="ctr"/>
            <a:lstStyle/>
            <a:p>
              <a:endParaRPr lang="zh-CN" altLang="en-US"/>
            </a:p>
          </p:txBody>
        </p:sp>
        <p:sp>
          <p:nvSpPr>
            <p:cNvPr id="38" name="任意多边形: 形状 37"/>
            <p:cNvSpPr/>
            <p:nvPr/>
          </p:nvSpPr>
          <p:spPr>
            <a:xfrm>
              <a:off x="7648084" y="6065065"/>
              <a:ext cx="823139" cy="669679"/>
            </a:xfrm>
            <a:custGeom>
              <a:avLst/>
              <a:gdLst>
                <a:gd name="connsiteX0" fmla="*/ 523075 w 823139"/>
                <a:gd name="connsiteY0" fmla="*/ 0 h 669679"/>
                <a:gd name="connsiteX1" fmla="*/ 471824 w 823139"/>
                <a:gd name="connsiteY1" fmla="*/ 0 h 669679"/>
                <a:gd name="connsiteX2" fmla="*/ 203611 w 823139"/>
                <a:gd name="connsiteY2" fmla="*/ 268213 h 669679"/>
                <a:gd name="connsiteX3" fmla="*/ 203611 w 823139"/>
                <a:gd name="connsiteY3" fmla="*/ 268213 h 669679"/>
                <a:gd name="connsiteX4" fmla="*/ 203611 w 823139"/>
                <a:gd name="connsiteY4" fmla="*/ 488319 h 669679"/>
                <a:gd name="connsiteX5" fmla="*/ 56707 w 823139"/>
                <a:gd name="connsiteY5" fmla="*/ 427075 h 669679"/>
                <a:gd name="connsiteX6" fmla="*/ 3134 w 823139"/>
                <a:gd name="connsiteY6" fmla="*/ 449258 h 669679"/>
                <a:gd name="connsiteX7" fmla="*/ 25153 w 823139"/>
                <a:gd name="connsiteY7" fmla="*/ 502762 h 669679"/>
                <a:gd name="connsiteX8" fmla="*/ 203611 w 823139"/>
                <a:gd name="connsiteY8" fmla="*/ 577161 h 669679"/>
                <a:gd name="connsiteX9" fmla="*/ 203611 w 823139"/>
                <a:gd name="connsiteY9" fmla="*/ 591014 h 669679"/>
                <a:gd name="connsiteX10" fmla="*/ 282276 w 823139"/>
                <a:gd name="connsiteY10" fmla="*/ 669679 h 669679"/>
                <a:gd name="connsiteX11" fmla="*/ 712623 w 823139"/>
                <a:gd name="connsiteY11" fmla="*/ 669679 h 669679"/>
                <a:gd name="connsiteX12" fmla="*/ 791288 w 823139"/>
                <a:gd name="connsiteY12" fmla="*/ 591014 h 669679"/>
                <a:gd name="connsiteX13" fmla="*/ 791288 w 823139"/>
                <a:gd name="connsiteY13" fmla="*/ 268213 h 669679"/>
                <a:gd name="connsiteX14" fmla="*/ 523075 w 823139"/>
                <a:gd name="connsiteY14" fmla="*/ 0 h 66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3139" h="669679">
                  <a:moveTo>
                    <a:pt x="523075" y="0"/>
                  </a:moveTo>
                  <a:lnTo>
                    <a:pt x="471824" y="0"/>
                  </a:lnTo>
                  <a:cubicBezTo>
                    <a:pt x="323694" y="0"/>
                    <a:pt x="203611" y="120083"/>
                    <a:pt x="203611" y="268213"/>
                  </a:cubicBezTo>
                  <a:lnTo>
                    <a:pt x="203611" y="268213"/>
                  </a:lnTo>
                  <a:cubicBezTo>
                    <a:pt x="155801" y="327337"/>
                    <a:pt x="158729" y="401579"/>
                    <a:pt x="203611" y="488319"/>
                  </a:cubicBezTo>
                  <a:lnTo>
                    <a:pt x="56707" y="427075"/>
                  </a:lnTo>
                  <a:cubicBezTo>
                    <a:pt x="35787" y="418407"/>
                    <a:pt x="11802" y="428338"/>
                    <a:pt x="3134" y="449258"/>
                  </a:cubicBezTo>
                  <a:cubicBezTo>
                    <a:pt x="-5508" y="470113"/>
                    <a:pt x="4335" y="494031"/>
                    <a:pt x="25153" y="502762"/>
                  </a:cubicBezTo>
                  <a:lnTo>
                    <a:pt x="203611" y="577161"/>
                  </a:lnTo>
                  <a:lnTo>
                    <a:pt x="203611" y="591014"/>
                  </a:lnTo>
                  <a:cubicBezTo>
                    <a:pt x="203611" y="634459"/>
                    <a:pt x="238830" y="669679"/>
                    <a:pt x="282276" y="669679"/>
                  </a:cubicBezTo>
                  <a:lnTo>
                    <a:pt x="712623" y="669679"/>
                  </a:lnTo>
                  <a:cubicBezTo>
                    <a:pt x="756069" y="669679"/>
                    <a:pt x="791288" y="634459"/>
                    <a:pt x="791288" y="591014"/>
                  </a:cubicBezTo>
                  <a:cubicBezTo>
                    <a:pt x="823193" y="473965"/>
                    <a:pt x="843163" y="360451"/>
                    <a:pt x="791288" y="268213"/>
                  </a:cubicBezTo>
                  <a:cubicBezTo>
                    <a:pt x="791288" y="120083"/>
                    <a:pt x="671205" y="0"/>
                    <a:pt x="523075" y="0"/>
                  </a:cubicBezTo>
                  <a:close/>
                </a:path>
              </a:pathLst>
            </a:custGeom>
            <a:solidFill>
              <a:srgbClr val="3F3D56"/>
            </a:solidFill>
            <a:ln w="3415" cap="flat">
              <a:noFill/>
              <a:prstDash val="solid"/>
              <a:miter/>
            </a:ln>
          </p:spPr>
          <p:txBody>
            <a:bodyPr rtlCol="0" anchor="ctr"/>
            <a:lstStyle/>
            <a:p>
              <a:endParaRPr lang="zh-CN" altLang="en-US"/>
            </a:p>
          </p:txBody>
        </p:sp>
        <p:sp>
          <p:nvSpPr>
            <p:cNvPr id="39" name="任意多边形: 形状 38"/>
            <p:cNvSpPr/>
            <p:nvPr/>
          </p:nvSpPr>
          <p:spPr>
            <a:xfrm>
              <a:off x="6929177" y="5812227"/>
              <a:ext cx="27333" cy="27333"/>
            </a:xfrm>
            <a:custGeom>
              <a:avLst/>
              <a:gdLst>
                <a:gd name="connsiteX0" fmla="*/ 27334 w 27333"/>
                <a:gd name="connsiteY0" fmla="*/ 13667 h 27333"/>
                <a:gd name="connsiteX1" fmla="*/ 13667 w 27333"/>
                <a:gd name="connsiteY1" fmla="*/ 27334 h 27333"/>
                <a:gd name="connsiteX2" fmla="*/ 0 w 27333"/>
                <a:gd name="connsiteY2" fmla="*/ 13667 h 27333"/>
                <a:gd name="connsiteX3" fmla="*/ 13667 w 27333"/>
                <a:gd name="connsiteY3" fmla="*/ 0 h 27333"/>
                <a:gd name="connsiteX4" fmla="*/ 27334 w 27333"/>
                <a:gd name="connsiteY4" fmla="*/ 13667 h 2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3" h="27333">
                  <a:moveTo>
                    <a:pt x="27334" y="13667"/>
                  </a:moveTo>
                  <a:cubicBezTo>
                    <a:pt x="27334" y="21215"/>
                    <a:pt x="21215" y="27334"/>
                    <a:pt x="13667" y="27334"/>
                  </a:cubicBezTo>
                  <a:cubicBezTo>
                    <a:pt x="6119" y="27334"/>
                    <a:pt x="0" y="21215"/>
                    <a:pt x="0" y="13667"/>
                  </a:cubicBezTo>
                  <a:cubicBezTo>
                    <a:pt x="0" y="6119"/>
                    <a:pt x="6119" y="0"/>
                    <a:pt x="13667" y="0"/>
                  </a:cubicBezTo>
                  <a:cubicBezTo>
                    <a:pt x="21215" y="0"/>
                    <a:pt x="27334" y="6119"/>
                    <a:pt x="27334" y="13667"/>
                  </a:cubicBezTo>
                  <a:close/>
                </a:path>
              </a:pathLst>
            </a:custGeom>
            <a:solidFill>
              <a:srgbClr val="F2F2F2"/>
            </a:solidFill>
            <a:ln w="3415" cap="flat">
              <a:noFill/>
              <a:prstDash val="solid"/>
              <a:miter/>
            </a:ln>
          </p:spPr>
          <p:txBody>
            <a:bodyPr rtlCol="0" anchor="ctr"/>
            <a:lstStyle/>
            <a:p>
              <a:endParaRPr lang="zh-CN" altLang="en-US"/>
            </a:p>
          </p:txBody>
        </p:sp>
        <p:sp>
          <p:nvSpPr>
            <p:cNvPr id="40" name="任意多边形: 形状 39"/>
            <p:cNvSpPr/>
            <p:nvPr/>
          </p:nvSpPr>
          <p:spPr>
            <a:xfrm>
              <a:off x="6977012" y="5812227"/>
              <a:ext cx="27333" cy="27333"/>
            </a:xfrm>
            <a:custGeom>
              <a:avLst/>
              <a:gdLst>
                <a:gd name="connsiteX0" fmla="*/ 27334 w 27333"/>
                <a:gd name="connsiteY0" fmla="*/ 13667 h 27333"/>
                <a:gd name="connsiteX1" fmla="*/ 13667 w 27333"/>
                <a:gd name="connsiteY1" fmla="*/ 27334 h 27333"/>
                <a:gd name="connsiteX2" fmla="*/ 0 w 27333"/>
                <a:gd name="connsiteY2" fmla="*/ 13667 h 27333"/>
                <a:gd name="connsiteX3" fmla="*/ 13667 w 27333"/>
                <a:gd name="connsiteY3" fmla="*/ 0 h 27333"/>
                <a:gd name="connsiteX4" fmla="*/ 27334 w 27333"/>
                <a:gd name="connsiteY4" fmla="*/ 13667 h 2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3" h="27333">
                  <a:moveTo>
                    <a:pt x="27334" y="13667"/>
                  </a:moveTo>
                  <a:cubicBezTo>
                    <a:pt x="27334" y="21215"/>
                    <a:pt x="21215" y="27334"/>
                    <a:pt x="13667" y="27334"/>
                  </a:cubicBezTo>
                  <a:cubicBezTo>
                    <a:pt x="6119" y="27334"/>
                    <a:pt x="0" y="21215"/>
                    <a:pt x="0" y="13667"/>
                  </a:cubicBezTo>
                  <a:cubicBezTo>
                    <a:pt x="0" y="6119"/>
                    <a:pt x="6119" y="0"/>
                    <a:pt x="13667" y="0"/>
                  </a:cubicBezTo>
                  <a:cubicBezTo>
                    <a:pt x="21215" y="0"/>
                    <a:pt x="27334" y="6119"/>
                    <a:pt x="27334" y="13667"/>
                  </a:cubicBezTo>
                  <a:close/>
                </a:path>
              </a:pathLst>
            </a:custGeom>
            <a:solidFill>
              <a:srgbClr val="F2F2F2"/>
            </a:solidFill>
            <a:ln w="3415" cap="flat">
              <a:noFill/>
              <a:prstDash val="solid"/>
              <a:miter/>
            </a:ln>
          </p:spPr>
          <p:txBody>
            <a:bodyPr rtlCol="0" anchor="ctr"/>
            <a:lstStyle/>
            <a:p>
              <a:endParaRPr lang="zh-CN" altLang="en-US"/>
            </a:p>
          </p:txBody>
        </p:sp>
        <p:sp>
          <p:nvSpPr>
            <p:cNvPr id="41" name="任意多边形: 形状 40"/>
            <p:cNvSpPr/>
            <p:nvPr/>
          </p:nvSpPr>
          <p:spPr>
            <a:xfrm>
              <a:off x="7024846" y="5812227"/>
              <a:ext cx="27333" cy="27333"/>
            </a:xfrm>
            <a:custGeom>
              <a:avLst/>
              <a:gdLst>
                <a:gd name="connsiteX0" fmla="*/ 27334 w 27333"/>
                <a:gd name="connsiteY0" fmla="*/ 13667 h 27333"/>
                <a:gd name="connsiteX1" fmla="*/ 13667 w 27333"/>
                <a:gd name="connsiteY1" fmla="*/ 27334 h 27333"/>
                <a:gd name="connsiteX2" fmla="*/ 0 w 27333"/>
                <a:gd name="connsiteY2" fmla="*/ 13667 h 27333"/>
                <a:gd name="connsiteX3" fmla="*/ 13667 w 27333"/>
                <a:gd name="connsiteY3" fmla="*/ 0 h 27333"/>
                <a:gd name="connsiteX4" fmla="*/ 27334 w 27333"/>
                <a:gd name="connsiteY4" fmla="*/ 13667 h 2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3" h="27333">
                  <a:moveTo>
                    <a:pt x="27334" y="13667"/>
                  </a:moveTo>
                  <a:cubicBezTo>
                    <a:pt x="27334" y="21215"/>
                    <a:pt x="21215" y="27334"/>
                    <a:pt x="13667" y="27334"/>
                  </a:cubicBezTo>
                  <a:cubicBezTo>
                    <a:pt x="6119" y="27334"/>
                    <a:pt x="0" y="21215"/>
                    <a:pt x="0" y="13667"/>
                  </a:cubicBezTo>
                  <a:cubicBezTo>
                    <a:pt x="0" y="6119"/>
                    <a:pt x="6119" y="0"/>
                    <a:pt x="13667" y="0"/>
                  </a:cubicBezTo>
                  <a:cubicBezTo>
                    <a:pt x="21215" y="0"/>
                    <a:pt x="27334" y="6119"/>
                    <a:pt x="27334" y="13667"/>
                  </a:cubicBezTo>
                  <a:close/>
                </a:path>
              </a:pathLst>
            </a:custGeom>
            <a:solidFill>
              <a:srgbClr val="F2F2F2"/>
            </a:solidFill>
            <a:ln w="3415" cap="flat">
              <a:noFill/>
              <a:prstDash val="solid"/>
              <a:miter/>
            </a:ln>
          </p:spPr>
          <p:txBody>
            <a:bodyPr rtlCol="0" anchor="ctr"/>
            <a:lstStyle/>
            <a:p>
              <a:endParaRPr lang="zh-CN" altLang="en-US"/>
            </a:p>
          </p:txBody>
        </p:sp>
        <p:sp>
          <p:nvSpPr>
            <p:cNvPr id="42" name="任意多边形: 形状 41"/>
            <p:cNvSpPr/>
            <p:nvPr/>
          </p:nvSpPr>
          <p:spPr>
            <a:xfrm>
              <a:off x="6593692" y="5672262"/>
              <a:ext cx="111915" cy="11770"/>
            </a:xfrm>
            <a:custGeom>
              <a:avLst/>
              <a:gdLst>
                <a:gd name="connsiteX0" fmla="*/ 4951 w 111915"/>
                <a:gd name="connsiteY0" fmla="*/ 10250 h 11770"/>
                <a:gd name="connsiteX1" fmla="*/ 106965 w 111915"/>
                <a:gd name="connsiteY1" fmla="*/ 11771 h 11770"/>
                <a:gd name="connsiteX2" fmla="*/ 111913 w 111915"/>
                <a:gd name="connsiteY2" fmla="*/ 6468 h 11770"/>
                <a:gd name="connsiteX3" fmla="*/ 106965 w 111915"/>
                <a:gd name="connsiteY3" fmla="*/ 1520 h 11770"/>
                <a:gd name="connsiteX4" fmla="*/ 4951 w 111915"/>
                <a:gd name="connsiteY4" fmla="*/ 0 h 11770"/>
                <a:gd name="connsiteX5" fmla="*/ 3 w 111915"/>
                <a:gd name="connsiteY5" fmla="*/ 5303 h 11770"/>
                <a:gd name="connsiteX6" fmla="*/ 4951 w 111915"/>
                <a:gd name="connsiteY6" fmla="*/ 10250 h 1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15" h="11770">
                  <a:moveTo>
                    <a:pt x="4951" y="10250"/>
                  </a:moveTo>
                  <a:lnTo>
                    <a:pt x="106965" y="11771"/>
                  </a:lnTo>
                  <a:cubicBezTo>
                    <a:pt x="109796" y="11673"/>
                    <a:pt x="112011" y="9299"/>
                    <a:pt x="111913" y="6468"/>
                  </a:cubicBezTo>
                  <a:cubicBezTo>
                    <a:pt x="111819" y="3775"/>
                    <a:pt x="109658" y="1614"/>
                    <a:pt x="106965" y="1520"/>
                  </a:cubicBezTo>
                  <a:lnTo>
                    <a:pt x="4951" y="0"/>
                  </a:lnTo>
                  <a:cubicBezTo>
                    <a:pt x="2120" y="98"/>
                    <a:pt x="-95" y="2472"/>
                    <a:pt x="3" y="5303"/>
                  </a:cubicBezTo>
                  <a:cubicBezTo>
                    <a:pt x="96" y="7996"/>
                    <a:pt x="2258" y="10157"/>
                    <a:pt x="4951" y="10250"/>
                  </a:cubicBezTo>
                  <a:close/>
                </a:path>
              </a:pathLst>
            </a:custGeom>
            <a:solidFill>
              <a:srgbClr val="FFFFFF"/>
            </a:solidFill>
            <a:ln w="3415" cap="flat">
              <a:noFill/>
              <a:prstDash val="solid"/>
              <a:miter/>
            </a:ln>
          </p:spPr>
          <p:txBody>
            <a:bodyPr rtlCol="0" anchor="ctr"/>
            <a:lstStyle/>
            <a:p>
              <a:endParaRPr lang="zh-CN" altLang="en-US"/>
            </a:p>
          </p:txBody>
        </p:sp>
        <p:sp>
          <p:nvSpPr>
            <p:cNvPr id="43" name="任意多边形: 形状 42"/>
            <p:cNvSpPr/>
            <p:nvPr/>
          </p:nvSpPr>
          <p:spPr>
            <a:xfrm>
              <a:off x="6695262" y="5744356"/>
              <a:ext cx="70086" cy="88911"/>
            </a:xfrm>
            <a:custGeom>
              <a:avLst/>
              <a:gdLst>
                <a:gd name="connsiteX0" fmla="*/ 26287 w 70086"/>
                <a:gd name="connsiteY0" fmla="*/ 45427 h 88911"/>
                <a:gd name="connsiteX1" fmla="*/ 61133 w 70086"/>
                <a:gd name="connsiteY1" fmla="*/ 32199 h 88911"/>
                <a:gd name="connsiteX2" fmla="*/ 33787 w 70086"/>
                <a:gd name="connsiteY2" fmla="*/ 6 h 88911"/>
                <a:gd name="connsiteX3" fmla="*/ 228 w 70086"/>
                <a:gd name="connsiteY3" fmla="*/ 33462 h 88911"/>
                <a:gd name="connsiteX4" fmla="*/ 17775 w 70086"/>
                <a:gd name="connsiteY4" fmla="*/ 75745 h 88911"/>
                <a:gd name="connsiteX5" fmla="*/ 66489 w 70086"/>
                <a:gd name="connsiteY5" fmla="*/ 87124 h 88911"/>
                <a:gd name="connsiteX6" fmla="*/ 63764 w 70086"/>
                <a:gd name="connsiteY6" fmla="*/ 77240 h 88911"/>
                <a:gd name="connsiteX7" fmla="*/ 11372 w 70086"/>
                <a:gd name="connsiteY7" fmla="*/ 47894 h 88911"/>
                <a:gd name="connsiteX8" fmla="*/ 22461 w 70086"/>
                <a:gd name="connsiteY8" fmla="*/ 13789 h 88911"/>
                <a:gd name="connsiteX9" fmla="*/ 50789 w 70086"/>
                <a:gd name="connsiteY9" fmla="*/ 22285 h 88911"/>
                <a:gd name="connsiteX10" fmla="*/ 43060 w 70086"/>
                <a:gd name="connsiteY10" fmla="*/ 38314 h 88911"/>
                <a:gd name="connsiteX11" fmla="*/ 31460 w 70086"/>
                <a:gd name="connsiteY11" fmla="*/ 36576 h 88911"/>
                <a:gd name="connsiteX12" fmla="*/ 24448 w 70086"/>
                <a:gd name="connsiteY12" fmla="*/ 38415 h 88911"/>
                <a:gd name="connsiteX13" fmla="*/ 26287 w 70086"/>
                <a:gd name="connsiteY13" fmla="*/ 45427 h 88911"/>
                <a:gd name="connsiteX14" fmla="*/ 26287 w 70086"/>
                <a:gd name="connsiteY14" fmla="*/ 45427 h 8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86" h="88911">
                  <a:moveTo>
                    <a:pt x="26287" y="45427"/>
                  </a:moveTo>
                  <a:cubicBezTo>
                    <a:pt x="38360" y="54745"/>
                    <a:pt x="57764" y="46592"/>
                    <a:pt x="61133" y="32199"/>
                  </a:cubicBezTo>
                  <a:cubicBezTo>
                    <a:pt x="65059" y="15428"/>
                    <a:pt x="50410" y="-358"/>
                    <a:pt x="33787" y="6"/>
                  </a:cubicBezTo>
                  <a:cubicBezTo>
                    <a:pt x="15298" y="411"/>
                    <a:pt x="2230" y="15962"/>
                    <a:pt x="228" y="33462"/>
                  </a:cubicBezTo>
                  <a:cubicBezTo>
                    <a:pt x="-1339" y="49601"/>
                    <a:pt x="5242" y="65458"/>
                    <a:pt x="17775" y="75745"/>
                  </a:cubicBezTo>
                  <a:cubicBezTo>
                    <a:pt x="31107" y="87410"/>
                    <a:pt x="49369" y="91676"/>
                    <a:pt x="66489" y="87124"/>
                  </a:cubicBezTo>
                  <a:cubicBezTo>
                    <a:pt x="72802" y="85263"/>
                    <a:pt x="70115" y="75368"/>
                    <a:pt x="63764" y="77240"/>
                  </a:cubicBezTo>
                  <a:cubicBezTo>
                    <a:pt x="41263" y="83041"/>
                    <a:pt x="18179" y="70112"/>
                    <a:pt x="11372" y="47894"/>
                  </a:cubicBezTo>
                  <a:cubicBezTo>
                    <a:pt x="8155" y="35804"/>
                    <a:pt x="11193" y="20706"/>
                    <a:pt x="22461" y="13789"/>
                  </a:cubicBezTo>
                  <a:cubicBezTo>
                    <a:pt x="32589" y="7571"/>
                    <a:pt x="46928" y="9829"/>
                    <a:pt x="50789" y="22285"/>
                  </a:cubicBezTo>
                  <a:cubicBezTo>
                    <a:pt x="53081" y="28846"/>
                    <a:pt x="49621" y="36022"/>
                    <a:pt x="43060" y="38314"/>
                  </a:cubicBezTo>
                  <a:cubicBezTo>
                    <a:pt x="39144" y="39683"/>
                    <a:pt x="34804" y="39032"/>
                    <a:pt x="31460" y="36576"/>
                  </a:cubicBezTo>
                  <a:cubicBezTo>
                    <a:pt x="29014" y="35167"/>
                    <a:pt x="25889" y="35986"/>
                    <a:pt x="24448" y="38415"/>
                  </a:cubicBezTo>
                  <a:cubicBezTo>
                    <a:pt x="23090" y="40868"/>
                    <a:pt x="23900" y="43956"/>
                    <a:pt x="26287" y="45427"/>
                  </a:cubicBezTo>
                  <a:lnTo>
                    <a:pt x="26287" y="45427"/>
                  </a:lnTo>
                  <a:close/>
                </a:path>
              </a:pathLst>
            </a:custGeom>
            <a:solidFill>
              <a:srgbClr val="FFFFFF"/>
            </a:solidFill>
            <a:ln w="3415" cap="flat">
              <a:noFill/>
              <a:prstDash val="solid"/>
              <a:miter/>
            </a:ln>
          </p:spPr>
          <p:txBody>
            <a:bodyPr rtlCol="0" anchor="ctr"/>
            <a:lstStyle/>
            <a:p>
              <a:endParaRPr lang="zh-CN" altLang="en-US"/>
            </a:p>
          </p:txBody>
        </p:sp>
        <p:sp>
          <p:nvSpPr>
            <p:cNvPr id="44" name="任意多边形: 形状 43"/>
            <p:cNvSpPr/>
            <p:nvPr/>
          </p:nvSpPr>
          <p:spPr>
            <a:xfrm>
              <a:off x="6776383" y="5741884"/>
              <a:ext cx="58357" cy="103518"/>
            </a:xfrm>
            <a:custGeom>
              <a:avLst/>
              <a:gdLst>
                <a:gd name="connsiteX0" fmla="*/ 49747 w 58357"/>
                <a:gd name="connsiteY0" fmla="*/ 1642 h 103518"/>
                <a:gd name="connsiteX1" fmla="*/ 22217 w 58357"/>
                <a:gd name="connsiteY1" fmla="*/ 38801 h 103518"/>
                <a:gd name="connsiteX2" fmla="*/ 10239 w 58357"/>
                <a:gd name="connsiteY2" fmla="*/ 7140 h 103518"/>
                <a:gd name="connsiteX3" fmla="*/ 355 w 58357"/>
                <a:gd name="connsiteY3" fmla="*/ 9865 h 103518"/>
                <a:gd name="connsiteX4" fmla="*/ 15628 w 58357"/>
                <a:gd name="connsiteY4" fmla="*/ 50236 h 103518"/>
                <a:gd name="connsiteX5" fmla="*/ 462 w 58357"/>
                <a:gd name="connsiteY5" fmla="*/ 83923 h 103518"/>
                <a:gd name="connsiteX6" fmla="*/ 10346 w 58357"/>
                <a:gd name="connsiteY6" fmla="*/ 86648 h 103518"/>
                <a:gd name="connsiteX7" fmla="*/ 20483 w 58357"/>
                <a:gd name="connsiteY7" fmla="*/ 63071 h 103518"/>
                <a:gd name="connsiteX8" fmla="*/ 34474 w 58357"/>
                <a:gd name="connsiteY8" fmla="*/ 100055 h 103518"/>
                <a:gd name="connsiteX9" fmla="*/ 44358 w 58357"/>
                <a:gd name="connsiteY9" fmla="*/ 97330 h 103518"/>
                <a:gd name="connsiteX10" fmla="*/ 26851 w 58357"/>
                <a:gd name="connsiteY10" fmla="*/ 51052 h 103518"/>
                <a:gd name="connsiteX11" fmla="*/ 56995 w 58357"/>
                <a:gd name="connsiteY11" fmla="*/ 8890 h 103518"/>
                <a:gd name="connsiteX12" fmla="*/ 49747 w 58357"/>
                <a:gd name="connsiteY12" fmla="*/ 1642 h 10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57" h="103518">
                  <a:moveTo>
                    <a:pt x="49747" y="1642"/>
                  </a:moveTo>
                  <a:cubicBezTo>
                    <a:pt x="39457" y="13164"/>
                    <a:pt x="30242" y="25602"/>
                    <a:pt x="22217" y="38801"/>
                  </a:cubicBezTo>
                  <a:lnTo>
                    <a:pt x="10239" y="7140"/>
                  </a:lnTo>
                  <a:cubicBezTo>
                    <a:pt x="7927" y="1029"/>
                    <a:pt x="-1985" y="3679"/>
                    <a:pt x="355" y="9865"/>
                  </a:cubicBezTo>
                  <a:cubicBezTo>
                    <a:pt x="5446" y="23322"/>
                    <a:pt x="10537" y="36779"/>
                    <a:pt x="15628" y="50236"/>
                  </a:cubicBezTo>
                  <a:cubicBezTo>
                    <a:pt x="9765" y="61084"/>
                    <a:pt x="4696" y="72343"/>
                    <a:pt x="462" y="83923"/>
                  </a:cubicBezTo>
                  <a:cubicBezTo>
                    <a:pt x="-1806" y="90129"/>
                    <a:pt x="8097" y="92804"/>
                    <a:pt x="10346" y="86648"/>
                  </a:cubicBezTo>
                  <a:cubicBezTo>
                    <a:pt x="13300" y="78613"/>
                    <a:pt x="16684" y="70743"/>
                    <a:pt x="20483" y="63071"/>
                  </a:cubicBezTo>
                  <a:cubicBezTo>
                    <a:pt x="25147" y="75399"/>
                    <a:pt x="29811" y="87727"/>
                    <a:pt x="34474" y="100055"/>
                  </a:cubicBezTo>
                  <a:cubicBezTo>
                    <a:pt x="36786" y="106166"/>
                    <a:pt x="46699" y="103517"/>
                    <a:pt x="44358" y="97330"/>
                  </a:cubicBezTo>
                  <a:cubicBezTo>
                    <a:pt x="38522" y="81904"/>
                    <a:pt x="32687" y="66478"/>
                    <a:pt x="26851" y="51052"/>
                  </a:cubicBezTo>
                  <a:cubicBezTo>
                    <a:pt x="35355" y="35956"/>
                    <a:pt x="45461" y="21820"/>
                    <a:pt x="56995" y="8890"/>
                  </a:cubicBezTo>
                  <a:cubicBezTo>
                    <a:pt x="61382" y="3987"/>
                    <a:pt x="54157" y="-3287"/>
                    <a:pt x="49747" y="1642"/>
                  </a:cubicBezTo>
                  <a:close/>
                </a:path>
              </a:pathLst>
            </a:custGeom>
            <a:solidFill>
              <a:srgbClr val="FFFFFF"/>
            </a:solidFill>
            <a:ln w="3415" cap="flat">
              <a:noFill/>
              <a:prstDash val="solid"/>
              <a:miter/>
            </a:ln>
          </p:spPr>
          <p:txBody>
            <a:bodyPr rtlCol="0" anchor="ctr"/>
            <a:lstStyle/>
            <a:p>
              <a:endParaRPr lang="zh-CN" altLang="en-US"/>
            </a:p>
          </p:txBody>
        </p:sp>
        <p:sp>
          <p:nvSpPr>
            <p:cNvPr id="45" name="任意多边形: 形状 44"/>
            <p:cNvSpPr/>
            <p:nvPr/>
          </p:nvSpPr>
          <p:spPr>
            <a:xfrm>
              <a:off x="6644106" y="5672564"/>
              <a:ext cx="17430" cy="163518"/>
            </a:xfrm>
            <a:custGeom>
              <a:avLst/>
              <a:gdLst>
                <a:gd name="connsiteX0" fmla="*/ 7 w 17430"/>
                <a:gd name="connsiteY0" fmla="*/ 4940 h 163518"/>
                <a:gd name="connsiteX1" fmla="*/ 7174 w 17430"/>
                <a:gd name="connsiteY1" fmla="*/ 158579 h 163518"/>
                <a:gd name="connsiteX2" fmla="*/ 17424 w 17430"/>
                <a:gd name="connsiteY2" fmla="*/ 158579 h 163518"/>
                <a:gd name="connsiteX3" fmla="*/ 10257 w 17430"/>
                <a:gd name="connsiteY3" fmla="*/ 4940 h 163518"/>
                <a:gd name="connsiteX4" fmla="*/ 7 w 17430"/>
                <a:gd name="connsiteY4" fmla="*/ 4940 h 163518"/>
                <a:gd name="connsiteX5" fmla="*/ 7 w 17430"/>
                <a:gd name="connsiteY5" fmla="*/ 4940 h 16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30" h="163518">
                  <a:moveTo>
                    <a:pt x="7" y="4940"/>
                  </a:moveTo>
                  <a:lnTo>
                    <a:pt x="7174" y="158579"/>
                  </a:lnTo>
                  <a:cubicBezTo>
                    <a:pt x="7480" y="165147"/>
                    <a:pt x="17732" y="165184"/>
                    <a:pt x="17424" y="158579"/>
                  </a:cubicBezTo>
                  <a:lnTo>
                    <a:pt x="10257" y="4940"/>
                  </a:lnTo>
                  <a:cubicBezTo>
                    <a:pt x="9951" y="-1628"/>
                    <a:pt x="-301" y="-1665"/>
                    <a:pt x="7" y="4940"/>
                  </a:cubicBezTo>
                  <a:lnTo>
                    <a:pt x="7" y="4940"/>
                  </a:lnTo>
                  <a:close/>
                </a:path>
              </a:pathLst>
            </a:custGeom>
            <a:solidFill>
              <a:srgbClr val="FFFFFF"/>
            </a:solidFill>
            <a:ln w="3415" cap="flat">
              <a:noFill/>
              <a:prstDash val="solid"/>
              <a:miter/>
            </a:ln>
          </p:spPr>
          <p:txBody>
            <a:bodyPr rtlCol="0" anchor="ctr"/>
            <a:lstStyle/>
            <a:p>
              <a:endParaRPr lang="zh-CN" altLang="en-US"/>
            </a:p>
          </p:txBody>
        </p:sp>
        <p:sp>
          <p:nvSpPr>
            <p:cNvPr id="46" name="任意多边形: 形状 45"/>
            <p:cNvSpPr/>
            <p:nvPr/>
          </p:nvSpPr>
          <p:spPr>
            <a:xfrm>
              <a:off x="6833885" y="5737057"/>
              <a:ext cx="68011" cy="100427"/>
            </a:xfrm>
            <a:custGeom>
              <a:avLst/>
              <a:gdLst>
                <a:gd name="connsiteX0" fmla="*/ 63062 w 68011"/>
                <a:gd name="connsiteY0" fmla="*/ 20502 h 100427"/>
                <a:gd name="connsiteX1" fmla="*/ 37244 w 68011"/>
                <a:gd name="connsiteY1" fmla="*/ 20502 h 100427"/>
                <a:gd name="connsiteX2" fmla="*/ 37006 w 68011"/>
                <a:gd name="connsiteY2" fmla="*/ 4949 h 100427"/>
                <a:gd name="connsiteX3" fmla="*/ 26756 w 68011"/>
                <a:gd name="connsiteY3" fmla="*/ 4949 h 100427"/>
                <a:gd name="connsiteX4" fmla="*/ 27069 w 68011"/>
                <a:gd name="connsiteY4" fmla="*/ 20502 h 100427"/>
                <a:gd name="connsiteX5" fmla="*/ 4951 w 68011"/>
                <a:gd name="connsiteY5" fmla="*/ 20502 h 100427"/>
                <a:gd name="connsiteX6" fmla="*/ 3 w 68011"/>
                <a:gd name="connsiteY6" fmla="*/ 25805 h 100427"/>
                <a:gd name="connsiteX7" fmla="*/ 4951 w 68011"/>
                <a:gd name="connsiteY7" fmla="*/ 30752 h 100427"/>
                <a:gd name="connsiteX8" fmla="*/ 27276 w 68011"/>
                <a:gd name="connsiteY8" fmla="*/ 30752 h 100427"/>
                <a:gd name="connsiteX9" fmla="*/ 27408 w 68011"/>
                <a:gd name="connsiteY9" fmla="*/ 37289 h 100427"/>
                <a:gd name="connsiteX10" fmla="*/ 28703 w 68011"/>
                <a:gd name="connsiteY10" fmla="*/ 67493 h 100427"/>
                <a:gd name="connsiteX11" fmla="*/ 60469 w 68011"/>
                <a:gd name="connsiteY11" fmla="*/ 100332 h 100427"/>
                <a:gd name="connsiteX12" fmla="*/ 60469 w 68011"/>
                <a:gd name="connsiteY12" fmla="*/ 90081 h 100427"/>
                <a:gd name="connsiteX13" fmla="*/ 38164 w 68011"/>
                <a:gd name="connsiteY13" fmla="*/ 58770 h 100427"/>
                <a:gd name="connsiteX14" fmla="*/ 37378 w 68011"/>
                <a:gd name="connsiteY14" fmla="*/ 30752 h 100427"/>
                <a:gd name="connsiteX15" fmla="*/ 63062 w 68011"/>
                <a:gd name="connsiteY15" fmla="*/ 30752 h 100427"/>
                <a:gd name="connsiteX16" fmla="*/ 68008 w 68011"/>
                <a:gd name="connsiteY16" fmla="*/ 25448 h 100427"/>
                <a:gd name="connsiteX17" fmla="*/ 63062 w 68011"/>
                <a:gd name="connsiteY17" fmla="*/ 20502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011" h="100427">
                  <a:moveTo>
                    <a:pt x="63062" y="20502"/>
                  </a:moveTo>
                  <a:lnTo>
                    <a:pt x="37244" y="20502"/>
                  </a:lnTo>
                  <a:cubicBezTo>
                    <a:pt x="37179" y="15314"/>
                    <a:pt x="37110" y="10128"/>
                    <a:pt x="37006" y="4949"/>
                  </a:cubicBezTo>
                  <a:cubicBezTo>
                    <a:pt x="36873" y="-1638"/>
                    <a:pt x="26622" y="-1661"/>
                    <a:pt x="26756" y="4949"/>
                  </a:cubicBezTo>
                  <a:cubicBezTo>
                    <a:pt x="26860" y="10133"/>
                    <a:pt x="26965" y="15318"/>
                    <a:pt x="27069" y="20502"/>
                  </a:cubicBezTo>
                  <a:lnTo>
                    <a:pt x="4951" y="20502"/>
                  </a:lnTo>
                  <a:cubicBezTo>
                    <a:pt x="2120" y="20600"/>
                    <a:pt x="-95" y="22974"/>
                    <a:pt x="3" y="25805"/>
                  </a:cubicBezTo>
                  <a:cubicBezTo>
                    <a:pt x="97" y="28498"/>
                    <a:pt x="2258" y="30659"/>
                    <a:pt x="4951" y="30752"/>
                  </a:cubicBezTo>
                  <a:lnTo>
                    <a:pt x="27276" y="30752"/>
                  </a:lnTo>
                  <a:cubicBezTo>
                    <a:pt x="27320" y="32931"/>
                    <a:pt x="27364" y="35110"/>
                    <a:pt x="27408" y="37289"/>
                  </a:cubicBezTo>
                  <a:cubicBezTo>
                    <a:pt x="27263" y="47373"/>
                    <a:pt x="27695" y="57458"/>
                    <a:pt x="28703" y="67493"/>
                  </a:cubicBezTo>
                  <a:cubicBezTo>
                    <a:pt x="30891" y="83604"/>
                    <a:pt x="41811" y="101913"/>
                    <a:pt x="60469" y="100332"/>
                  </a:cubicBezTo>
                  <a:cubicBezTo>
                    <a:pt x="66993" y="99779"/>
                    <a:pt x="67052" y="89524"/>
                    <a:pt x="60469" y="90081"/>
                  </a:cubicBezTo>
                  <a:cubicBezTo>
                    <a:pt x="43631" y="91508"/>
                    <a:pt x="38797" y="71724"/>
                    <a:pt x="38164" y="58770"/>
                  </a:cubicBezTo>
                  <a:cubicBezTo>
                    <a:pt x="37708" y="49448"/>
                    <a:pt x="37513" y="40101"/>
                    <a:pt x="37378" y="30752"/>
                  </a:cubicBezTo>
                  <a:lnTo>
                    <a:pt x="63062" y="30752"/>
                  </a:lnTo>
                  <a:cubicBezTo>
                    <a:pt x="65893" y="30653"/>
                    <a:pt x="68107" y="28279"/>
                    <a:pt x="68008" y="25448"/>
                  </a:cubicBezTo>
                  <a:cubicBezTo>
                    <a:pt x="67914" y="22756"/>
                    <a:pt x="65754" y="20596"/>
                    <a:pt x="63062" y="20502"/>
                  </a:cubicBezTo>
                  <a:close/>
                </a:path>
              </a:pathLst>
            </a:custGeom>
            <a:solidFill>
              <a:srgbClr val="F2F2F2"/>
            </a:solidFill>
            <a:ln w="3415" cap="flat">
              <a:noFill/>
              <a:prstDash val="solid"/>
              <a:miter/>
            </a:ln>
          </p:spPr>
          <p:txBody>
            <a:bodyPr rtlCol="0" anchor="ctr"/>
            <a:lstStyle/>
            <a:p>
              <a:endParaRPr lang="zh-CN" altLang="en-US"/>
            </a:p>
          </p:txBody>
        </p:sp>
        <p:sp>
          <p:nvSpPr>
            <p:cNvPr id="47" name="任意多边形: 形状 46"/>
            <p:cNvSpPr/>
            <p:nvPr/>
          </p:nvSpPr>
          <p:spPr>
            <a:xfrm>
              <a:off x="5689772" y="5463882"/>
              <a:ext cx="256950" cy="881642"/>
            </a:xfrm>
            <a:custGeom>
              <a:avLst/>
              <a:gdLst>
                <a:gd name="connsiteX0" fmla="*/ 201643 w 256950"/>
                <a:gd name="connsiteY0" fmla="*/ 771065 h 881642"/>
                <a:gd name="connsiteX1" fmla="*/ 191743 w 256950"/>
                <a:gd name="connsiteY1" fmla="*/ 771999 h 881642"/>
                <a:gd name="connsiteX2" fmla="*/ 137412 w 256950"/>
                <a:gd name="connsiteY2" fmla="*/ 428051 h 881642"/>
                <a:gd name="connsiteX3" fmla="*/ 191842 w 256950"/>
                <a:gd name="connsiteY3" fmla="*/ 96934 h 881642"/>
                <a:gd name="connsiteX4" fmla="*/ 123080 w 256950"/>
                <a:gd name="connsiteY4" fmla="*/ 1113 h 881642"/>
                <a:gd name="connsiteX5" fmla="*/ 29951 w 256950"/>
                <a:gd name="connsiteY5" fmla="*/ 58531 h 881642"/>
                <a:gd name="connsiteX6" fmla="*/ 29951 w 256950"/>
                <a:gd name="connsiteY6" fmla="*/ 58531 h 881642"/>
                <a:gd name="connsiteX7" fmla="*/ 23 w 256950"/>
                <a:gd name="connsiteY7" fmla="*/ 260304 h 881642"/>
                <a:gd name="connsiteX8" fmla="*/ 1922 w 256950"/>
                <a:gd name="connsiteY8" fmla="*/ 486118 h 881642"/>
                <a:gd name="connsiteX9" fmla="*/ 146764 w 256950"/>
                <a:gd name="connsiteY9" fmla="*/ 832922 h 881642"/>
                <a:gd name="connsiteX10" fmla="*/ 208230 w 256950"/>
                <a:gd name="connsiteY10" fmla="*/ 881246 h 881642"/>
                <a:gd name="connsiteX11" fmla="*/ 256553 w 256950"/>
                <a:gd name="connsiteY11" fmla="*/ 819780 h 881642"/>
                <a:gd name="connsiteX12" fmla="*/ 201643 w 256950"/>
                <a:gd name="connsiteY12" fmla="*/ 771065 h 881642"/>
                <a:gd name="connsiteX13" fmla="*/ 201643 w 256950"/>
                <a:gd name="connsiteY13" fmla="*/ 771065 h 88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950" h="881642">
                  <a:moveTo>
                    <a:pt x="201643" y="771065"/>
                  </a:moveTo>
                  <a:cubicBezTo>
                    <a:pt x="198322" y="771079"/>
                    <a:pt x="195009" y="771392"/>
                    <a:pt x="191743" y="771999"/>
                  </a:cubicBezTo>
                  <a:lnTo>
                    <a:pt x="137412" y="428051"/>
                  </a:lnTo>
                  <a:lnTo>
                    <a:pt x="191842" y="96934"/>
                  </a:lnTo>
                  <a:cubicBezTo>
                    <a:pt x="199314" y="51485"/>
                    <a:pt x="168528" y="8585"/>
                    <a:pt x="123080" y="1113"/>
                  </a:cubicBezTo>
                  <a:cubicBezTo>
                    <a:pt x="82066" y="-5630"/>
                    <a:pt x="42348" y="18858"/>
                    <a:pt x="29951" y="58531"/>
                  </a:cubicBezTo>
                  <a:lnTo>
                    <a:pt x="29951" y="58531"/>
                  </a:lnTo>
                  <a:cubicBezTo>
                    <a:pt x="9546" y="123824"/>
                    <a:pt x="-551" y="191899"/>
                    <a:pt x="23" y="260304"/>
                  </a:cubicBezTo>
                  <a:lnTo>
                    <a:pt x="1922" y="486118"/>
                  </a:lnTo>
                  <a:lnTo>
                    <a:pt x="146764" y="832922"/>
                  </a:lnTo>
                  <a:cubicBezTo>
                    <a:pt x="150394" y="863240"/>
                    <a:pt x="177913" y="884875"/>
                    <a:pt x="208230" y="881246"/>
                  </a:cubicBezTo>
                  <a:cubicBezTo>
                    <a:pt x="238547" y="877616"/>
                    <a:pt x="260182" y="850097"/>
                    <a:pt x="256553" y="819780"/>
                  </a:cubicBezTo>
                  <a:cubicBezTo>
                    <a:pt x="253225" y="791981"/>
                    <a:pt x="229641" y="771057"/>
                    <a:pt x="201643" y="771065"/>
                  </a:cubicBezTo>
                  <a:lnTo>
                    <a:pt x="201643" y="771065"/>
                  </a:lnTo>
                  <a:close/>
                </a:path>
              </a:pathLst>
            </a:custGeom>
            <a:solidFill>
              <a:srgbClr val="FFB8B8"/>
            </a:solidFill>
            <a:ln w="3415" cap="flat">
              <a:noFill/>
              <a:prstDash val="solid"/>
              <a:miter/>
            </a:ln>
          </p:spPr>
          <p:txBody>
            <a:bodyPr rtlCol="0" anchor="ctr"/>
            <a:lstStyle/>
            <a:p>
              <a:endParaRPr lang="zh-CN" altLang="en-US"/>
            </a:p>
          </p:txBody>
        </p:sp>
        <p:sp>
          <p:nvSpPr>
            <p:cNvPr id="48" name="任意多边形: 形状 47"/>
            <p:cNvSpPr/>
            <p:nvPr/>
          </p:nvSpPr>
          <p:spPr>
            <a:xfrm>
              <a:off x="5660743" y="5443014"/>
              <a:ext cx="262336" cy="431876"/>
            </a:xfrm>
            <a:custGeom>
              <a:avLst/>
              <a:gdLst>
                <a:gd name="connsiteX0" fmla="*/ 131168 w 262336"/>
                <a:gd name="connsiteY0" fmla="*/ 0 h 431876"/>
                <a:gd name="connsiteX1" fmla="*/ 0 w 262336"/>
                <a:gd name="connsiteY1" fmla="*/ 131170 h 431876"/>
                <a:gd name="connsiteX2" fmla="*/ 26651 w 262336"/>
                <a:gd name="connsiteY2" fmla="*/ 400408 h 431876"/>
                <a:gd name="connsiteX3" fmla="*/ 29042 w 262336"/>
                <a:gd name="connsiteY3" fmla="*/ 424529 h 431876"/>
                <a:gd name="connsiteX4" fmla="*/ 30272 w 262336"/>
                <a:gd name="connsiteY4" fmla="*/ 424599 h 431876"/>
                <a:gd name="connsiteX5" fmla="*/ 123857 w 262336"/>
                <a:gd name="connsiteY5" fmla="*/ 429247 h 431876"/>
                <a:gd name="connsiteX6" fmla="*/ 123891 w 262336"/>
                <a:gd name="connsiteY6" fmla="*/ 429247 h 431876"/>
                <a:gd name="connsiteX7" fmla="*/ 169299 w 262336"/>
                <a:gd name="connsiteY7" fmla="*/ 431499 h 431876"/>
                <a:gd name="connsiteX8" fmla="*/ 177089 w 262336"/>
                <a:gd name="connsiteY8" fmla="*/ 431876 h 431876"/>
                <a:gd name="connsiteX9" fmla="*/ 186007 w 262336"/>
                <a:gd name="connsiteY9" fmla="*/ 400408 h 431876"/>
                <a:gd name="connsiteX10" fmla="*/ 262337 w 262336"/>
                <a:gd name="connsiteY10" fmla="*/ 131170 h 431876"/>
                <a:gd name="connsiteX11" fmla="*/ 131168 w 262336"/>
                <a:gd name="connsiteY11" fmla="*/ 0 h 43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36" h="431876">
                  <a:moveTo>
                    <a:pt x="131168" y="0"/>
                  </a:moveTo>
                  <a:cubicBezTo>
                    <a:pt x="58775" y="121"/>
                    <a:pt x="120" y="58778"/>
                    <a:pt x="0" y="131170"/>
                  </a:cubicBezTo>
                  <a:lnTo>
                    <a:pt x="26651" y="400408"/>
                  </a:lnTo>
                  <a:lnTo>
                    <a:pt x="29042" y="424529"/>
                  </a:lnTo>
                  <a:lnTo>
                    <a:pt x="30272" y="424599"/>
                  </a:lnTo>
                  <a:lnTo>
                    <a:pt x="123857" y="429247"/>
                  </a:lnTo>
                  <a:lnTo>
                    <a:pt x="123891" y="429247"/>
                  </a:lnTo>
                  <a:lnTo>
                    <a:pt x="169299" y="431499"/>
                  </a:lnTo>
                  <a:lnTo>
                    <a:pt x="177089" y="431876"/>
                  </a:lnTo>
                  <a:lnTo>
                    <a:pt x="186007" y="400408"/>
                  </a:lnTo>
                  <a:lnTo>
                    <a:pt x="262337" y="131170"/>
                  </a:lnTo>
                  <a:cubicBezTo>
                    <a:pt x="262259" y="58760"/>
                    <a:pt x="203579" y="79"/>
                    <a:pt x="131168" y="0"/>
                  </a:cubicBezTo>
                  <a:close/>
                </a:path>
              </a:pathLst>
            </a:custGeom>
            <a:solidFill>
              <a:srgbClr val="E6E6E6"/>
            </a:solidFill>
            <a:ln w="3415" cap="flat">
              <a:noFill/>
              <a:prstDash val="solid"/>
              <a:miter/>
            </a:ln>
          </p:spPr>
          <p:txBody>
            <a:bodyPr rtlCol="0" anchor="ctr"/>
            <a:lstStyle/>
            <a:p>
              <a:endParaRPr lang="zh-CN" altLang="en-US"/>
            </a:p>
          </p:txBody>
        </p:sp>
        <p:sp>
          <p:nvSpPr>
            <p:cNvPr id="49" name="任意多边形: 形状 48"/>
            <p:cNvSpPr/>
            <p:nvPr/>
          </p:nvSpPr>
          <p:spPr>
            <a:xfrm>
              <a:off x="5723595" y="6228999"/>
              <a:ext cx="511192" cy="506190"/>
            </a:xfrm>
            <a:custGeom>
              <a:avLst/>
              <a:gdLst>
                <a:gd name="connsiteX0" fmla="*/ 72348 w 511192"/>
                <a:gd name="connsiteY0" fmla="*/ 506190 h 506190"/>
                <a:gd name="connsiteX1" fmla="*/ 29297 w 511192"/>
                <a:gd name="connsiteY1" fmla="*/ 374098 h 506190"/>
                <a:gd name="connsiteX2" fmla="*/ 51608 w 511192"/>
                <a:gd name="connsiteY2" fmla="*/ 80773 h 506190"/>
                <a:gd name="connsiteX3" fmla="*/ 58578 w 511192"/>
                <a:gd name="connsiteY3" fmla="*/ 66456 h 506190"/>
                <a:gd name="connsiteX4" fmla="*/ 72177 w 511192"/>
                <a:gd name="connsiteY4" fmla="*/ 40283 h 506190"/>
                <a:gd name="connsiteX5" fmla="*/ 95274 w 511192"/>
                <a:gd name="connsiteY5" fmla="*/ 0 h 506190"/>
                <a:gd name="connsiteX6" fmla="*/ 102928 w 511192"/>
                <a:gd name="connsiteY6" fmla="*/ 1368 h 506190"/>
                <a:gd name="connsiteX7" fmla="*/ 110171 w 511192"/>
                <a:gd name="connsiteY7" fmla="*/ 2633 h 506190"/>
                <a:gd name="connsiteX8" fmla="*/ 134942 w 511192"/>
                <a:gd name="connsiteY8" fmla="*/ 7007 h 506190"/>
                <a:gd name="connsiteX9" fmla="*/ 134977 w 511192"/>
                <a:gd name="connsiteY9" fmla="*/ 7007 h 506190"/>
                <a:gd name="connsiteX10" fmla="*/ 493699 w 511192"/>
                <a:gd name="connsiteY10" fmla="*/ 70216 h 506190"/>
                <a:gd name="connsiteX11" fmla="*/ 483552 w 511192"/>
                <a:gd name="connsiteY11" fmla="*/ 131271 h 506190"/>
                <a:gd name="connsiteX12" fmla="*/ 486490 w 511192"/>
                <a:gd name="connsiteY12" fmla="*/ 194550 h 506190"/>
                <a:gd name="connsiteX13" fmla="*/ 481399 w 511192"/>
                <a:gd name="connsiteY13" fmla="*/ 286391 h 506190"/>
                <a:gd name="connsiteX14" fmla="*/ 484337 w 511192"/>
                <a:gd name="connsiteY14" fmla="*/ 304363 h 506190"/>
                <a:gd name="connsiteX15" fmla="*/ 484337 w 511192"/>
                <a:gd name="connsiteY15" fmla="*/ 304399 h 506190"/>
                <a:gd name="connsiteX16" fmla="*/ 491547 w 511192"/>
                <a:gd name="connsiteY16" fmla="*/ 350625 h 506190"/>
                <a:gd name="connsiteX17" fmla="*/ 492059 w 511192"/>
                <a:gd name="connsiteY17" fmla="*/ 354523 h 506190"/>
                <a:gd name="connsiteX18" fmla="*/ 506888 w 511192"/>
                <a:gd name="connsiteY18" fmla="*/ 467068 h 506190"/>
                <a:gd name="connsiteX19" fmla="*/ 511193 w 511192"/>
                <a:gd name="connsiteY19" fmla="*/ 506190 h 506190"/>
                <a:gd name="connsiteX20" fmla="*/ 72348 w 511192"/>
                <a:gd name="connsiteY20" fmla="*/ 506190 h 50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192" h="506190">
                  <a:moveTo>
                    <a:pt x="72348" y="506190"/>
                  </a:moveTo>
                  <a:lnTo>
                    <a:pt x="29297" y="374098"/>
                  </a:lnTo>
                  <a:cubicBezTo>
                    <a:pt x="29297" y="374098"/>
                    <a:pt x="-49629" y="293839"/>
                    <a:pt x="51608" y="80773"/>
                  </a:cubicBezTo>
                  <a:cubicBezTo>
                    <a:pt x="53829" y="76059"/>
                    <a:pt x="56152" y="71307"/>
                    <a:pt x="58578" y="66456"/>
                  </a:cubicBezTo>
                  <a:cubicBezTo>
                    <a:pt x="62815" y="57947"/>
                    <a:pt x="67348" y="49223"/>
                    <a:pt x="72177" y="40283"/>
                  </a:cubicBezTo>
                  <a:cubicBezTo>
                    <a:pt x="79489" y="27300"/>
                    <a:pt x="86903" y="13874"/>
                    <a:pt x="95274" y="0"/>
                  </a:cubicBezTo>
                  <a:lnTo>
                    <a:pt x="102928" y="1368"/>
                  </a:lnTo>
                  <a:lnTo>
                    <a:pt x="110171" y="2633"/>
                  </a:lnTo>
                  <a:lnTo>
                    <a:pt x="134942" y="7007"/>
                  </a:lnTo>
                  <a:lnTo>
                    <a:pt x="134977" y="7007"/>
                  </a:lnTo>
                  <a:lnTo>
                    <a:pt x="493699" y="70216"/>
                  </a:lnTo>
                  <a:cubicBezTo>
                    <a:pt x="493699" y="70216"/>
                    <a:pt x="487105" y="99666"/>
                    <a:pt x="483552" y="131271"/>
                  </a:cubicBezTo>
                  <a:cubicBezTo>
                    <a:pt x="480716" y="157206"/>
                    <a:pt x="479793" y="183446"/>
                    <a:pt x="486490" y="194550"/>
                  </a:cubicBezTo>
                  <a:cubicBezTo>
                    <a:pt x="500977" y="219355"/>
                    <a:pt x="481399" y="286391"/>
                    <a:pt x="481399" y="286391"/>
                  </a:cubicBezTo>
                  <a:cubicBezTo>
                    <a:pt x="481399" y="286391"/>
                    <a:pt x="482492" y="292885"/>
                    <a:pt x="484337" y="304363"/>
                  </a:cubicBezTo>
                  <a:lnTo>
                    <a:pt x="484337" y="304399"/>
                  </a:lnTo>
                  <a:cubicBezTo>
                    <a:pt x="486148" y="315570"/>
                    <a:pt x="488677" y="331423"/>
                    <a:pt x="491547" y="350625"/>
                  </a:cubicBezTo>
                  <a:cubicBezTo>
                    <a:pt x="491683" y="351923"/>
                    <a:pt x="491854" y="353223"/>
                    <a:pt x="492059" y="354523"/>
                  </a:cubicBezTo>
                  <a:cubicBezTo>
                    <a:pt x="496603" y="385613"/>
                    <a:pt x="502036" y="424873"/>
                    <a:pt x="506888" y="467068"/>
                  </a:cubicBezTo>
                  <a:cubicBezTo>
                    <a:pt x="508391" y="479881"/>
                    <a:pt x="509826" y="492967"/>
                    <a:pt x="511193" y="506190"/>
                  </a:cubicBezTo>
                  <a:lnTo>
                    <a:pt x="72348" y="506190"/>
                  </a:lnTo>
                  <a:close/>
                </a:path>
              </a:pathLst>
            </a:custGeom>
            <a:solidFill>
              <a:srgbClr val="2F2E41"/>
            </a:solidFill>
            <a:ln w="3415" cap="flat">
              <a:noFill/>
              <a:prstDash val="solid"/>
              <a:miter/>
            </a:ln>
          </p:spPr>
          <p:txBody>
            <a:bodyPr rtlCol="0" anchor="ctr"/>
            <a:lstStyle/>
            <a:p>
              <a:endParaRPr lang="zh-CN" altLang="en-US"/>
            </a:p>
          </p:txBody>
        </p:sp>
        <p:sp>
          <p:nvSpPr>
            <p:cNvPr id="50" name="任意多边形: 形状 49"/>
            <p:cNvSpPr/>
            <p:nvPr/>
          </p:nvSpPr>
          <p:spPr>
            <a:xfrm>
              <a:off x="5678232" y="5334517"/>
              <a:ext cx="563018" cy="1063438"/>
            </a:xfrm>
            <a:custGeom>
              <a:avLst/>
              <a:gdLst>
                <a:gd name="connsiteX0" fmla="*/ 15463 w 563018"/>
                <a:gd name="connsiteY0" fmla="*/ 178141 h 1063438"/>
                <a:gd name="connsiteX1" fmla="*/ 71297 w 563018"/>
                <a:gd name="connsiteY1" fmla="*/ 128950 h 1063438"/>
                <a:gd name="connsiteX2" fmla="*/ 129187 w 563018"/>
                <a:gd name="connsiteY2" fmla="*/ 122623 h 1063438"/>
                <a:gd name="connsiteX3" fmla="*/ 228479 w 563018"/>
                <a:gd name="connsiteY3" fmla="*/ 5175 h 1063438"/>
                <a:gd name="connsiteX4" fmla="*/ 323380 w 563018"/>
                <a:gd name="connsiteY4" fmla="*/ 20992 h 1063438"/>
                <a:gd name="connsiteX5" fmla="*/ 397027 w 563018"/>
                <a:gd name="connsiteY5" fmla="*/ 133757 h 1063438"/>
                <a:gd name="connsiteX6" fmla="*/ 410985 w 563018"/>
                <a:gd name="connsiteY6" fmla="*/ 133765 h 1063438"/>
                <a:gd name="connsiteX7" fmla="*/ 545553 w 563018"/>
                <a:gd name="connsiteY7" fmla="*/ 298862 h 1063438"/>
                <a:gd name="connsiteX8" fmla="*/ 541436 w 563018"/>
                <a:gd name="connsiteY8" fmla="*/ 368639 h 1063438"/>
                <a:gd name="connsiteX9" fmla="*/ 528308 w 563018"/>
                <a:gd name="connsiteY9" fmla="*/ 489796 h 1063438"/>
                <a:gd name="connsiteX10" fmla="*/ 475100 w 563018"/>
                <a:gd name="connsiteY10" fmla="*/ 727575 h 1063438"/>
                <a:gd name="connsiteX11" fmla="*/ 546852 w 563018"/>
                <a:gd name="connsiteY11" fmla="*/ 1045331 h 1063438"/>
                <a:gd name="connsiteX12" fmla="*/ 244867 w 563018"/>
                <a:gd name="connsiteY12" fmla="*/ 1015078 h 1063438"/>
                <a:gd name="connsiteX13" fmla="*/ 81478 w 563018"/>
                <a:gd name="connsiteY13" fmla="*/ 955289 h 1063438"/>
                <a:gd name="connsiteX14" fmla="*/ 145695 w 563018"/>
                <a:gd name="connsiteY14" fmla="*/ 834131 h 1063438"/>
                <a:gd name="connsiteX15" fmla="*/ 136996 w 563018"/>
                <a:gd name="connsiteY15" fmla="*/ 806452 h 1063438"/>
                <a:gd name="connsiteX16" fmla="*/ 139684 w 563018"/>
                <a:gd name="connsiteY16" fmla="*/ 777349 h 1063438"/>
                <a:gd name="connsiteX17" fmla="*/ 120862 w 563018"/>
                <a:gd name="connsiteY17" fmla="*/ 767067 h 1063438"/>
                <a:gd name="connsiteX18" fmla="*/ 136679 w 563018"/>
                <a:gd name="connsiteY18" fmla="*/ 717401 h 1063438"/>
                <a:gd name="connsiteX19" fmla="*/ 70564 w 563018"/>
                <a:gd name="connsiteY19" fmla="*/ 575048 h 1063438"/>
                <a:gd name="connsiteX20" fmla="*/ 18527 w 563018"/>
                <a:gd name="connsiteY20" fmla="*/ 462590 h 1063438"/>
                <a:gd name="connsiteX21" fmla="*/ 12199 w 563018"/>
                <a:gd name="connsiteY21" fmla="*/ 449620 h 1063438"/>
                <a:gd name="connsiteX22" fmla="*/ 23054 w 563018"/>
                <a:gd name="connsiteY22" fmla="*/ 379648 h 1063438"/>
                <a:gd name="connsiteX23" fmla="*/ 22038 w 563018"/>
                <a:gd name="connsiteY23" fmla="*/ 377547 h 1063438"/>
                <a:gd name="connsiteX24" fmla="*/ 7607 w 563018"/>
                <a:gd name="connsiteY24" fmla="*/ 222755 h 1063438"/>
                <a:gd name="connsiteX25" fmla="*/ 15463 w 563018"/>
                <a:gd name="connsiteY25" fmla="*/ 178141 h 106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3018" h="1063438">
                  <a:moveTo>
                    <a:pt x="15463" y="178141"/>
                  </a:moveTo>
                  <a:cubicBezTo>
                    <a:pt x="24471" y="153297"/>
                    <a:pt x="45517" y="134756"/>
                    <a:pt x="71297" y="128950"/>
                  </a:cubicBezTo>
                  <a:cubicBezTo>
                    <a:pt x="90101" y="123604"/>
                    <a:pt x="109672" y="121465"/>
                    <a:pt x="129187" y="122623"/>
                  </a:cubicBezTo>
                  <a:cubicBezTo>
                    <a:pt x="186315" y="124873"/>
                    <a:pt x="171910" y="-3112"/>
                    <a:pt x="228479" y="5175"/>
                  </a:cubicBezTo>
                  <a:cubicBezTo>
                    <a:pt x="228479" y="5175"/>
                    <a:pt x="281721" y="-13827"/>
                    <a:pt x="323380" y="20992"/>
                  </a:cubicBezTo>
                  <a:cubicBezTo>
                    <a:pt x="361225" y="52622"/>
                    <a:pt x="387314" y="138651"/>
                    <a:pt x="397027" y="133757"/>
                  </a:cubicBezTo>
                  <a:cubicBezTo>
                    <a:pt x="399091" y="132736"/>
                    <a:pt x="404048" y="132844"/>
                    <a:pt x="410985" y="133765"/>
                  </a:cubicBezTo>
                  <a:cubicBezTo>
                    <a:pt x="492041" y="144523"/>
                    <a:pt x="550370" y="217236"/>
                    <a:pt x="545553" y="298862"/>
                  </a:cubicBezTo>
                  <a:lnTo>
                    <a:pt x="541436" y="368639"/>
                  </a:lnTo>
                  <a:cubicBezTo>
                    <a:pt x="541436" y="368639"/>
                    <a:pt x="570539" y="412451"/>
                    <a:pt x="528308" y="489796"/>
                  </a:cubicBezTo>
                  <a:lnTo>
                    <a:pt x="475100" y="727575"/>
                  </a:lnTo>
                  <a:cubicBezTo>
                    <a:pt x="475100" y="727575"/>
                    <a:pt x="608221" y="991238"/>
                    <a:pt x="546852" y="1045331"/>
                  </a:cubicBezTo>
                  <a:cubicBezTo>
                    <a:pt x="485483" y="1099425"/>
                    <a:pt x="244867" y="1015078"/>
                    <a:pt x="244867" y="1015078"/>
                  </a:cubicBezTo>
                  <a:cubicBezTo>
                    <a:pt x="244867" y="1015078"/>
                    <a:pt x="109935" y="973367"/>
                    <a:pt x="81478" y="955289"/>
                  </a:cubicBezTo>
                  <a:cubicBezTo>
                    <a:pt x="21366" y="917101"/>
                    <a:pt x="98194" y="830027"/>
                    <a:pt x="145695" y="834131"/>
                  </a:cubicBezTo>
                  <a:cubicBezTo>
                    <a:pt x="148250" y="824003"/>
                    <a:pt x="144886" y="813298"/>
                    <a:pt x="136996" y="806452"/>
                  </a:cubicBezTo>
                  <a:cubicBezTo>
                    <a:pt x="123867" y="798069"/>
                    <a:pt x="138577" y="779088"/>
                    <a:pt x="139684" y="777349"/>
                  </a:cubicBezTo>
                  <a:cubicBezTo>
                    <a:pt x="138419" y="778613"/>
                    <a:pt x="128454" y="789053"/>
                    <a:pt x="120862" y="767067"/>
                  </a:cubicBezTo>
                  <a:cubicBezTo>
                    <a:pt x="113270" y="745081"/>
                    <a:pt x="136679" y="717401"/>
                    <a:pt x="136679" y="717401"/>
                  </a:cubicBezTo>
                  <a:lnTo>
                    <a:pt x="70564" y="575048"/>
                  </a:lnTo>
                  <a:lnTo>
                    <a:pt x="18527" y="462590"/>
                  </a:lnTo>
                  <a:lnTo>
                    <a:pt x="12199" y="449620"/>
                  </a:lnTo>
                  <a:lnTo>
                    <a:pt x="23054" y="379648"/>
                  </a:lnTo>
                  <a:lnTo>
                    <a:pt x="22038" y="377547"/>
                  </a:lnTo>
                  <a:cubicBezTo>
                    <a:pt x="-1091" y="329325"/>
                    <a:pt x="-6210" y="274421"/>
                    <a:pt x="7607" y="222755"/>
                  </a:cubicBezTo>
                  <a:cubicBezTo>
                    <a:pt x="12619" y="203756"/>
                    <a:pt x="16226" y="186443"/>
                    <a:pt x="15463" y="178141"/>
                  </a:cubicBezTo>
                  <a:close/>
                </a:path>
              </a:pathLst>
            </a:custGeom>
            <a:solidFill>
              <a:srgbClr val="E6E6E6"/>
            </a:solidFill>
            <a:ln w="3415" cap="flat">
              <a:noFill/>
              <a:prstDash val="solid"/>
              <a:miter/>
            </a:ln>
          </p:spPr>
          <p:txBody>
            <a:bodyPr rtlCol="0" anchor="ctr"/>
            <a:lstStyle/>
            <a:p>
              <a:endParaRPr lang="zh-CN" altLang="en-US"/>
            </a:p>
          </p:txBody>
        </p:sp>
        <p:sp>
          <p:nvSpPr>
            <p:cNvPr id="51" name="任意多边形: 形状 50"/>
            <p:cNvSpPr/>
            <p:nvPr/>
          </p:nvSpPr>
          <p:spPr>
            <a:xfrm>
              <a:off x="6211964" y="6696066"/>
              <a:ext cx="22823" cy="39122"/>
            </a:xfrm>
            <a:custGeom>
              <a:avLst/>
              <a:gdLst>
                <a:gd name="connsiteX0" fmla="*/ 22824 w 22823"/>
                <a:gd name="connsiteY0" fmla="*/ 39122 h 39122"/>
                <a:gd name="connsiteX1" fmla="*/ 0 w 22823"/>
                <a:gd name="connsiteY1" fmla="*/ 39122 h 39122"/>
                <a:gd name="connsiteX2" fmla="*/ 18519 w 22823"/>
                <a:gd name="connsiteY2" fmla="*/ 0 h 39122"/>
                <a:gd name="connsiteX3" fmla="*/ 22824 w 22823"/>
                <a:gd name="connsiteY3" fmla="*/ 39122 h 39122"/>
              </a:gdLst>
              <a:ahLst/>
              <a:cxnLst>
                <a:cxn ang="0">
                  <a:pos x="connsiteX0" y="connsiteY0"/>
                </a:cxn>
                <a:cxn ang="0">
                  <a:pos x="connsiteX1" y="connsiteY1"/>
                </a:cxn>
                <a:cxn ang="0">
                  <a:pos x="connsiteX2" y="connsiteY2"/>
                </a:cxn>
                <a:cxn ang="0">
                  <a:pos x="connsiteX3" y="connsiteY3"/>
                </a:cxn>
              </a:cxnLst>
              <a:rect l="l" t="t" r="r" b="b"/>
              <a:pathLst>
                <a:path w="22823" h="39122">
                  <a:moveTo>
                    <a:pt x="22824" y="39122"/>
                  </a:moveTo>
                  <a:lnTo>
                    <a:pt x="0" y="39122"/>
                  </a:lnTo>
                  <a:cubicBezTo>
                    <a:pt x="6321" y="25559"/>
                    <a:pt x="12574" y="12402"/>
                    <a:pt x="18519" y="0"/>
                  </a:cubicBezTo>
                  <a:cubicBezTo>
                    <a:pt x="20022" y="12813"/>
                    <a:pt x="21457" y="25899"/>
                    <a:pt x="22824" y="39122"/>
                  </a:cubicBezTo>
                  <a:close/>
                </a:path>
              </a:pathLst>
            </a:custGeom>
            <a:solidFill>
              <a:srgbClr val="2F2E41"/>
            </a:solidFill>
            <a:ln w="3415" cap="flat">
              <a:noFill/>
              <a:prstDash val="solid"/>
              <a:miter/>
            </a:ln>
          </p:spPr>
          <p:txBody>
            <a:bodyPr rtlCol="0" anchor="ctr"/>
            <a:lstStyle/>
            <a:p>
              <a:endParaRPr lang="zh-CN" altLang="en-US"/>
            </a:p>
          </p:txBody>
        </p:sp>
        <p:sp>
          <p:nvSpPr>
            <p:cNvPr id="52" name="任意多边形: 形状 51"/>
            <p:cNvSpPr/>
            <p:nvPr/>
          </p:nvSpPr>
          <p:spPr>
            <a:xfrm>
              <a:off x="5999296" y="5507689"/>
              <a:ext cx="782515" cy="520715"/>
            </a:xfrm>
            <a:custGeom>
              <a:avLst/>
              <a:gdLst>
                <a:gd name="connsiteX0" fmla="*/ 683498 w 782515"/>
                <a:gd name="connsiteY0" fmla="*/ 431585 h 520715"/>
                <a:gd name="connsiteX1" fmla="*/ 678175 w 782515"/>
                <a:gd name="connsiteY1" fmla="*/ 439984 h 520715"/>
                <a:gd name="connsiteX2" fmla="*/ 372959 w 782515"/>
                <a:gd name="connsiteY2" fmla="*/ 272368 h 520715"/>
                <a:gd name="connsiteX3" fmla="*/ 144475 w 782515"/>
                <a:gd name="connsiteY3" fmla="*/ 26611 h 520715"/>
                <a:gd name="connsiteX4" fmla="*/ 26613 w 782515"/>
                <a:gd name="connsiteY4" fmla="*/ 22320 h 520715"/>
                <a:gd name="connsiteX5" fmla="*/ 14996 w 782515"/>
                <a:gd name="connsiteY5" fmla="*/ 131104 h 520715"/>
                <a:gd name="connsiteX6" fmla="*/ 14996 w 782515"/>
                <a:gd name="connsiteY6" fmla="*/ 131105 h 520715"/>
                <a:gd name="connsiteX7" fmla="*/ 156211 w 782515"/>
                <a:gd name="connsiteY7" fmla="*/ 278299 h 520715"/>
                <a:gd name="connsiteX8" fmla="*/ 335921 w 782515"/>
                <a:gd name="connsiteY8" fmla="*/ 415048 h 520715"/>
                <a:gd name="connsiteX9" fmla="*/ 698809 w 782515"/>
                <a:gd name="connsiteY9" fmla="*/ 512847 h 520715"/>
                <a:gd name="connsiteX10" fmla="*/ 774648 w 782515"/>
                <a:gd name="connsiteY10" fmla="*/ 493833 h 520715"/>
                <a:gd name="connsiteX11" fmla="*/ 755633 w 782515"/>
                <a:gd name="connsiteY11" fmla="*/ 417994 h 520715"/>
                <a:gd name="connsiteX12" fmla="*/ 683498 w 782515"/>
                <a:gd name="connsiteY12" fmla="*/ 431585 h 52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2515" h="520715">
                  <a:moveTo>
                    <a:pt x="683498" y="431585"/>
                  </a:moveTo>
                  <a:cubicBezTo>
                    <a:pt x="681476" y="434220"/>
                    <a:pt x="679694" y="437031"/>
                    <a:pt x="678175" y="439984"/>
                  </a:cubicBezTo>
                  <a:lnTo>
                    <a:pt x="372959" y="272368"/>
                  </a:lnTo>
                  <a:lnTo>
                    <a:pt x="144475" y="26611"/>
                  </a:lnTo>
                  <a:cubicBezTo>
                    <a:pt x="113113" y="-7120"/>
                    <a:pt x="60345" y="-9042"/>
                    <a:pt x="26613" y="22320"/>
                  </a:cubicBezTo>
                  <a:cubicBezTo>
                    <a:pt x="-3826" y="50620"/>
                    <a:pt x="-8781" y="97014"/>
                    <a:pt x="14996" y="131104"/>
                  </a:cubicBezTo>
                  <a:lnTo>
                    <a:pt x="14996" y="131105"/>
                  </a:lnTo>
                  <a:cubicBezTo>
                    <a:pt x="54130" y="187212"/>
                    <a:pt x="101774" y="236874"/>
                    <a:pt x="156211" y="278299"/>
                  </a:cubicBezTo>
                  <a:lnTo>
                    <a:pt x="335921" y="415048"/>
                  </a:lnTo>
                  <a:lnTo>
                    <a:pt x="698809" y="512847"/>
                  </a:lnTo>
                  <a:cubicBezTo>
                    <a:pt x="725002" y="528539"/>
                    <a:pt x="758956" y="520026"/>
                    <a:pt x="774648" y="493833"/>
                  </a:cubicBezTo>
                  <a:cubicBezTo>
                    <a:pt x="790340" y="467640"/>
                    <a:pt x="781826" y="433685"/>
                    <a:pt x="755633" y="417994"/>
                  </a:cubicBezTo>
                  <a:cubicBezTo>
                    <a:pt x="731615" y="403605"/>
                    <a:pt x="700633" y="409443"/>
                    <a:pt x="683498" y="431585"/>
                  </a:cubicBezTo>
                  <a:close/>
                </a:path>
              </a:pathLst>
            </a:custGeom>
            <a:solidFill>
              <a:srgbClr val="FFB8B8"/>
            </a:solidFill>
            <a:ln w="3415" cap="flat">
              <a:noFill/>
              <a:prstDash val="solid"/>
              <a:miter/>
            </a:ln>
          </p:spPr>
          <p:txBody>
            <a:bodyPr rtlCol="0" anchor="ctr"/>
            <a:lstStyle/>
            <a:p>
              <a:endParaRPr lang="zh-CN" altLang="en-US"/>
            </a:p>
          </p:txBody>
        </p:sp>
        <p:sp>
          <p:nvSpPr>
            <p:cNvPr id="53" name="任意多边形: 形状 52"/>
            <p:cNvSpPr/>
            <p:nvPr/>
          </p:nvSpPr>
          <p:spPr>
            <a:xfrm>
              <a:off x="5968248" y="5482229"/>
              <a:ext cx="397060" cy="391537"/>
            </a:xfrm>
            <a:custGeom>
              <a:avLst/>
              <a:gdLst>
                <a:gd name="connsiteX0" fmla="*/ 301409 w 397060"/>
                <a:gd name="connsiteY0" fmla="*/ 390608 h 391537"/>
                <a:gd name="connsiteX1" fmla="*/ 392014 w 397060"/>
                <a:gd name="connsiteY1" fmla="*/ 284918 h 391537"/>
                <a:gd name="connsiteX2" fmla="*/ 397061 w 397060"/>
                <a:gd name="connsiteY2" fmla="*/ 279009 h 391537"/>
                <a:gd name="connsiteX3" fmla="*/ 211472 w 397060"/>
                <a:gd name="connsiteY3" fmla="*/ 27501 h 391537"/>
                <a:gd name="connsiteX4" fmla="*/ 185445 w 397060"/>
                <a:gd name="connsiteY4" fmla="*/ 11810 h 391537"/>
                <a:gd name="connsiteX5" fmla="*/ 185420 w 397060"/>
                <a:gd name="connsiteY5" fmla="*/ 11786 h 391537"/>
                <a:gd name="connsiteX6" fmla="*/ 11763 w 397060"/>
                <a:gd name="connsiteY6" fmla="*/ 76912 h 391537"/>
                <a:gd name="connsiteX7" fmla="*/ 50869 w 397060"/>
                <a:gd name="connsiteY7" fmla="*/ 234876 h 391537"/>
                <a:gd name="connsiteX8" fmla="*/ 105033 w 397060"/>
                <a:gd name="connsiteY8" fmla="*/ 268842 h 391537"/>
                <a:gd name="connsiteX9" fmla="*/ 300598 w 397060"/>
                <a:gd name="connsiteY9" fmla="*/ 391538 h 391537"/>
                <a:gd name="connsiteX10" fmla="*/ 301409 w 397060"/>
                <a:gd name="connsiteY10" fmla="*/ 390608 h 39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060" h="391537">
                  <a:moveTo>
                    <a:pt x="301409" y="390608"/>
                  </a:moveTo>
                  <a:lnTo>
                    <a:pt x="392014" y="284918"/>
                  </a:lnTo>
                  <a:lnTo>
                    <a:pt x="397061" y="279009"/>
                  </a:lnTo>
                  <a:lnTo>
                    <a:pt x="211472" y="27501"/>
                  </a:lnTo>
                  <a:cubicBezTo>
                    <a:pt x="203451" y="21255"/>
                    <a:pt x="194713" y="15988"/>
                    <a:pt x="185445" y="11810"/>
                  </a:cubicBezTo>
                  <a:lnTo>
                    <a:pt x="185420" y="11786"/>
                  </a:lnTo>
                  <a:cubicBezTo>
                    <a:pt x="119482" y="-18184"/>
                    <a:pt x="41733" y="10974"/>
                    <a:pt x="11763" y="76912"/>
                  </a:cubicBezTo>
                  <a:cubicBezTo>
                    <a:pt x="-13396" y="132265"/>
                    <a:pt x="2792" y="197653"/>
                    <a:pt x="50869" y="234876"/>
                  </a:cubicBezTo>
                  <a:lnTo>
                    <a:pt x="105033" y="268842"/>
                  </a:lnTo>
                  <a:lnTo>
                    <a:pt x="300598" y="391538"/>
                  </a:lnTo>
                  <a:lnTo>
                    <a:pt x="301409" y="390608"/>
                  </a:lnTo>
                  <a:close/>
                </a:path>
              </a:pathLst>
            </a:custGeom>
            <a:solidFill>
              <a:srgbClr val="E6E6E6"/>
            </a:solidFill>
            <a:ln w="3415" cap="flat">
              <a:noFill/>
              <a:prstDash val="solid"/>
              <a:miter/>
            </a:ln>
          </p:spPr>
          <p:txBody>
            <a:bodyPr rtlCol="0" anchor="ctr"/>
            <a:lstStyle/>
            <a:p>
              <a:endParaRPr lang="zh-CN" altLang="en-US"/>
            </a:p>
          </p:txBody>
        </p:sp>
        <p:sp>
          <p:nvSpPr>
            <p:cNvPr id="54" name="任意多边形: 形状 53"/>
            <p:cNvSpPr/>
            <p:nvPr/>
          </p:nvSpPr>
          <p:spPr>
            <a:xfrm>
              <a:off x="5779262" y="4966313"/>
              <a:ext cx="349165" cy="349216"/>
            </a:xfrm>
            <a:custGeom>
              <a:avLst/>
              <a:gdLst>
                <a:gd name="connsiteX0" fmla="*/ 327776 w 349165"/>
                <a:gd name="connsiteY0" fmla="*/ 258371 h 349216"/>
                <a:gd name="connsiteX1" fmla="*/ 90845 w 349165"/>
                <a:gd name="connsiteY1" fmla="*/ 327776 h 349216"/>
                <a:gd name="connsiteX2" fmla="*/ 21441 w 349165"/>
                <a:gd name="connsiteY2" fmla="*/ 90845 h 349216"/>
                <a:gd name="connsiteX3" fmla="*/ 258371 w 349165"/>
                <a:gd name="connsiteY3" fmla="*/ 21441 h 349216"/>
                <a:gd name="connsiteX4" fmla="*/ 336647 w 349165"/>
                <a:gd name="connsiteY4" fmla="*/ 109646 h 349216"/>
                <a:gd name="connsiteX5" fmla="*/ 338884 w 349165"/>
                <a:gd name="connsiteY5" fmla="*/ 115720 h 349216"/>
                <a:gd name="connsiteX6" fmla="*/ 327776 w 349165"/>
                <a:gd name="connsiteY6" fmla="*/ 258371 h 34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165" h="349216">
                  <a:moveTo>
                    <a:pt x="327776" y="258371"/>
                  </a:moveTo>
                  <a:cubicBezTo>
                    <a:pt x="281515" y="342964"/>
                    <a:pt x="175438" y="374037"/>
                    <a:pt x="90845" y="327776"/>
                  </a:cubicBezTo>
                  <a:cubicBezTo>
                    <a:pt x="6253" y="281515"/>
                    <a:pt x="-24820" y="175438"/>
                    <a:pt x="21441" y="90845"/>
                  </a:cubicBezTo>
                  <a:cubicBezTo>
                    <a:pt x="67702" y="6253"/>
                    <a:pt x="173779" y="-24820"/>
                    <a:pt x="258371" y="21441"/>
                  </a:cubicBezTo>
                  <a:cubicBezTo>
                    <a:pt x="293905" y="40873"/>
                    <a:pt x="321576" y="72055"/>
                    <a:pt x="336647" y="109646"/>
                  </a:cubicBezTo>
                  <a:cubicBezTo>
                    <a:pt x="337446" y="111644"/>
                    <a:pt x="338165" y="113642"/>
                    <a:pt x="338884" y="115720"/>
                  </a:cubicBezTo>
                  <a:cubicBezTo>
                    <a:pt x="355764" y="162669"/>
                    <a:pt x="351720" y="214601"/>
                    <a:pt x="327776" y="258371"/>
                  </a:cubicBezTo>
                  <a:close/>
                </a:path>
              </a:pathLst>
            </a:custGeom>
            <a:solidFill>
              <a:srgbClr val="FFB6B6"/>
            </a:solidFill>
            <a:ln w="3415" cap="flat">
              <a:noFill/>
              <a:prstDash val="solid"/>
              <a:miter/>
            </a:ln>
          </p:spPr>
          <p:txBody>
            <a:bodyPr rtlCol="0" anchor="ctr"/>
            <a:lstStyle/>
            <a:p>
              <a:endParaRPr lang="zh-CN" altLang="en-US"/>
            </a:p>
          </p:txBody>
        </p:sp>
        <p:sp>
          <p:nvSpPr>
            <p:cNvPr id="55" name="任意多边形: 形状 54"/>
            <p:cNvSpPr/>
            <p:nvPr/>
          </p:nvSpPr>
          <p:spPr>
            <a:xfrm>
              <a:off x="5910282" y="4934843"/>
              <a:ext cx="277232" cy="147189"/>
            </a:xfrm>
            <a:custGeom>
              <a:avLst/>
              <a:gdLst>
                <a:gd name="connsiteX0" fmla="*/ 221850 w 277232"/>
                <a:gd name="connsiteY0" fmla="*/ 147189 h 147189"/>
                <a:gd name="connsiteX1" fmla="*/ 210022 w 277232"/>
                <a:gd name="connsiteY1" fmla="*/ 116181 h 147189"/>
                <a:gd name="connsiteX2" fmla="*/ 207864 w 277232"/>
                <a:gd name="connsiteY2" fmla="*/ 147189 h 147189"/>
                <a:gd name="connsiteX3" fmla="*/ 0 w 277232"/>
                <a:gd name="connsiteY3" fmla="*/ 147189 h 147189"/>
                <a:gd name="connsiteX4" fmla="*/ 0 w 277232"/>
                <a:gd name="connsiteY4" fmla="*/ 26355 h 147189"/>
                <a:gd name="connsiteX5" fmla="*/ 156398 w 277232"/>
                <a:gd name="connsiteY5" fmla="*/ 26355 h 147189"/>
                <a:gd name="connsiteX6" fmla="*/ 277232 w 277232"/>
                <a:gd name="connsiteY6" fmla="*/ 147189 h 147189"/>
                <a:gd name="connsiteX7" fmla="*/ 221850 w 277232"/>
                <a:gd name="connsiteY7" fmla="*/ 147189 h 14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232" h="147189">
                  <a:moveTo>
                    <a:pt x="221850" y="147189"/>
                  </a:moveTo>
                  <a:cubicBezTo>
                    <a:pt x="214338" y="126171"/>
                    <a:pt x="217615" y="137120"/>
                    <a:pt x="210022" y="116181"/>
                  </a:cubicBezTo>
                  <a:cubicBezTo>
                    <a:pt x="214978" y="134722"/>
                    <a:pt x="207145" y="145111"/>
                    <a:pt x="207864" y="147189"/>
                  </a:cubicBezTo>
                  <a:lnTo>
                    <a:pt x="0" y="147189"/>
                  </a:lnTo>
                  <a:lnTo>
                    <a:pt x="0" y="26355"/>
                  </a:lnTo>
                  <a:cubicBezTo>
                    <a:pt x="60897" y="2220"/>
                    <a:pt x="120435" y="-18319"/>
                    <a:pt x="156398" y="26355"/>
                  </a:cubicBezTo>
                  <a:cubicBezTo>
                    <a:pt x="223132" y="26358"/>
                    <a:pt x="277230" y="80455"/>
                    <a:pt x="277232" y="147189"/>
                  </a:cubicBezTo>
                  <a:lnTo>
                    <a:pt x="221850" y="147189"/>
                  </a:lnTo>
                  <a:close/>
                </a:path>
              </a:pathLst>
            </a:custGeom>
            <a:solidFill>
              <a:srgbClr val="2F2E41"/>
            </a:solidFill>
            <a:ln w="3415" cap="flat">
              <a:noFill/>
              <a:prstDash val="solid"/>
              <a:miter/>
            </a:ln>
          </p:spPr>
          <p:txBody>
            <a:bodyPr rtlCol="0" anchor="ctr"/>
            <a:lstStyle/>
            <a:p>
              <a:endParaRPr lang="zh-CN" altLang="en-US"/>
            </a:p>
          </p:txBody>
        </p:sp>
        <p:sp>
          <p:nvSpPr>
            <p:cNvPr id="56" name="任意多边形: 形状 55"/>
            <p:cNvSpPr/>
            <p:nvPr/>
          </p:nvSpPr>
          <p:spPr>
            <a:xfrm>
              <a:off x="5736702" y="4922198"/>
              <a:ext cx="359627" cy="495725"/>
            </a:xfrm>
            <a:custGeom>
              <a:avLst/>
              <a:gdLst>
                <a:gd name="connsiteX0" fmla="*/ 321747 w 359627"/>
                <a:gd name="connsiteY0" fmla="*/ 495726 h 495725"/>
                <a:gd name="connsiteX1" fmla="*/ 321027 w 359627"/>
                <a:gd name="connsiteY1" fmla="*/ 488933 h 495725"/>
                <a:gd name="connsiteX2" fmla="*/ 307521 w 359627"/>
                <a:gd name="connsiteY2" fmla="*/ 440982 h 495725"/>
                <a:gd name="connsiteX3" fmla="*/ 289380 w 359627"/>
                <a:gd name="connsiteY3" fmla="*/ 390315 h 495725"/>
                <a:gd name="connsiteX4" fmla="*/ 282587 w 359627"/>
                <a:gd name="connsiteY4" fmla="*/ 482379 h 495725"/>
                <a:gd name="connsiteX5" fmla="*/ 223768 w 359627"/>
                <a:gd name="connsiteY5" fmla="*/ 392553 h 495725"/>
                <a:gd name="connsiteX6" fmla="*/ 0 w 359627"/>
                <a:gd name="connsiteY6" fmla="*/ 192760 h 495725"/>
                <a:gd name="connsiteX7" fmla="*/ 157596 w 359627"/>
                <a:gd name="connsiteY7" fmla="*/ 0 h 495725"/>
                <a:gd name="connsiteX8" fmla="*/ 359627 w 359627"/>
                <a:gd name="connsiteY8" fmla="*/ 160793 h 495725"/>
                <a:gd name="connsiteX9" fmla="*/ 321747 w 359627"/>
                <a:gd name="connsiteY9" fmla="*/ 495726 h 49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627" h="495725">
                  <a:moveTo>
                    <a:pt x="321747" y="495726"/>
                  </a:moveTo>
                  <a:cubicBezTo>
                    <a:pt x="321587" y="493488"/>
                    <a:pt x="321347" y="491170"/>
                    <a:pt x="321027" y="488933"/>
                  </a:cubicBezTo>
                  <a:cubicBezTo>
                    <a:pt x="318234" y="472517"/>
                    <a:pt x="313707" y="456443"/>
                    <a:pt x="307521" y="440982"/>
                  </a:cubicBezTo>
                  <a:cubicBezTo>
                    <a:pt x="301527" y="424120"/>
                    <a:pt x="295454" y="407177"/>
                    <a:pt x="289380" y="390315"/>
                  </a:cubicBezTo>
                  <a:cubicBezTo>
                    <a:pt x="297201" y="420924"/>
                    <a:pt x="294816" y="453250"/>
                    <a:pt x="282587" y="482379"/>
                  </a:cubicBezTo>
                  <a:cubicBezTo>
                    <a:pt x="247503" y="455048"/>
                    <a:pt x="269641" y="392553"/>
                    <a:pt x="223768" y="392553"/>
                  </a:cubicBezTo>
                  <a:cubicBezTo>
                    <a:pt x="113482" y="392553"/>
                    <a:pt x="0" y="303125"/>
                    <a:pt x="0" y="192760"/>
                  </a:cubicBezTo>
                  <a:cubicBezTo>
                    <a:pt x="0" y="82474"/>
                    <a:pt x="47311" y="0"/>
                    <a:pt x="157596" y="0"/>
                  </a:cubicBezTo>
                  <a:cubicBezTo>
                    <a:pt x="267962" y="0"/>
                    <a:pt x="357470" y="50507"/>
                    <a:pt x="359627" y="160793"/>
                  </a:cubicBezTo>
                  <a:cubicBezTo>
                    <a:pt x="223768" y="192760"/>
                    <a:pt x="347400" y="484538"/>
                    <a:pt x="321747" y="495726"/>
                  </a:cubicBezTo>
                  <a:close/>
                </a:path>
              </a:pathLst>
            </a:custGeom>
            <a:solidFill>
              <a:srgbClr val="2F2E41"/>
            </a:solidFill>
            <a:ln w="3415" cap="flat">
              <a:noFill/>
              <a:prstDash val="solid"/>
              <a:miter/>
            </a:ln>
          </p:spPr>
          <p:txBody>
            <a:bodyPr rtlCol="0" anchor="ctr"/>
            <a:lstStyle/>
            <a:p>
              <a:endParaRPr lang="zh-CN" altLang="en-US"/>
            </a:p>
          </p:txBody>
        </p:sp>
        <p:sp>
          <p:nvSpPr>
            <p:cNvPr id="57" name="任意多边形: 形状 56"/>
            <p:cNvSpPr/>
            <p:nvPr/>
          </p:nvSpPr>
          <p:spPr>
            <a:xfrm>
              <a:off x="5622616" y="4842320"/>
              <a:ext cx="255734" cy="255734"/>
            </a:xfrm>
            <a:custGeom>
              <a:avLst/>
              <a:gdLst>
                <a:gd name="connsiteX0" fmla="*/ 255735 w 255734"/>
                <a:gd name="connsiteY0" fmla="*/ 127867 h 255734"/>
                <a:gd name="connsiteX1" fmla="*/ 127867 w 255734"/>
                <a:gd name="connsiteY1" fmla="*/ 255735 h 255734"/>
                <a:gd name="connsiteX2" fmla="*/ 0 w 255734"/>
                <a:gd name="connsiteY2" fmla="*/ 127867 h 255734"/>
                <a:gd name="connsiteX3" fmla="*/ 127867 w 255734"/>
                <a:gd name="connsiteY3" fmla="*/ 0 h 255734"/>
                <a:gd name="connsiteX4" fmla="*/ 255735 w 255734"/>
                <a:gd name="connsiteY4" fmla="*/ 127867 h 25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734" h="255734">
                  <a:moveTo>
                    <a:pt x="255735" y="127867"/>
                  </a:moveTo>
                  <a:cubicBezTo>
                    <a:pt x="255735" y="198487"/>
                    <a:pt x="198487" y="255735"/>
                    <a:pt x="127867" y="255735"/>
                  </a:cubicBezTo>
                  <a:cubicBezTo>
                    <a:pt x="57248" y="255735"/>
                    <a:pt x="0" y="198487"/>
                    <a:pt x="0" y="127867"/>
                  </a:cubicBezTo>
                  <a:cubicBezTo>
                    <a:pt x="0" y="57248"/>
                    <a:pt x="57248" y="0"/>
                    <a:pt x="127867" y="0"/>
                  </a:cubicBezTo>
                  <a:cubicBezTo>
                    <a:pt x="198487" y="0"/>
                    <a:pt x="255735" y="57248"/>
                    <a:pt x="255735" y="127867"/>
                  </a:cubicBezTo>
                  <a:close/>
                </a:path>
              </a:pathLst>
            </a:custGeom>
            <a:solidFill>
              <a:srgbClr val="2F2E41"/>
            </a:solidFill>
            <a:ln w="3415" cap="flat">
              <a:noFill/>
              <a:prstDash val="solid"/>
              <a:miter/>
            </a:ln>
          </p:spPr>
          <p:txBody>
            <a:bodyPr rtlCol="0" anchor="ctr"/>
            <a:lstStyle/>
            <a:p>
              <a:endParaRPr lang="zh-CN" altLang="en-US"/>
            </a:p>
          </p:txBody>
        </p:sp>
        <p:sp>
          <p:nvSpPr>
            <p:cNvPr id="58" name="任意多边形: 形状 57"/>
            <p:cNvSpPr/>
            <p:nvPr/>
          </p:nvSpPr>
          <p:spPr>
            <a:xfrm>
              <a:off x="6409163" y="5442588"/>
              <a:ext cx="30874" cy="31562"/>
            </a:xfrm>
            <a:custGeom>
              <a:avLst/>
              <a:gdLst>
                <a:gd name="connsiteX0" fmla="*/ 30874 w 30874"/>
                <a:gd name="connsiteY0" fmla="*/ 15781 h 31562"/>
                <a:gd name="connsiteX1" fmla="*/ 15437 w 30874"/>
                <a:gd name="connsiteY1" fmla="*/ 31562 h 31562"/>
                <a:gd name="connsiteX2" fmla="*/ 0 w 30874"/>
                <a:gd name="connsiteY2" fmla="*/ 15781 h 31562"/>
                <a:gd name="connsiteX3" fmla="*/ 15437 w 30874"/>
                <a:gd name="connsiteY3" fmla="*/ 0 h 31562"/>
                <a:gd name="connsiteX4" fmla="*/ 30874 w 30874"/>
                <a:gd name="connsiteY4" fmla="*/ 15781 h 3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74" h="31562">
                  <a:moveTo>
                    <a:pt x="30874" y="15781"/>
                  </a:moveTo>
                  <a:cubicBezTo>
                    <a:pt x="30874" y="24497"/>
                    <a:pt x="23963" y="31562"/>
                    <a:pt x="15437" y="31562"/>
                  </a:cubicBezTo>
                  <a:cubicBezTo>
                    <a:pt x="6911" y="31562"/>
                    <a:pt x="0" y="24497"/>
                    <a:pt x="0" y="15781"/>
                  </a:cubicBezTo>
                  <a:cubicBezTo>
                    <a:pt x="0" y="7065"/>
                    <a:pt x="6911" y="0"/>
                    <a:pt x="15437" y="0"/>
                  </a:cubicBezTo>
                  <a:cubicBezTo>
                    <a:pt x="23963" y="0"/>
                    <a:pt x="30874" y="7065"/>
                    <a:pt x="30874" y="15781"/>
                  </a:cubicBezTo>
                  <a:close/>
                </a:path>
              </a:pathLst>
            </a:custGeom>
            <a:solidFill>
              <a:srgbClr val="3F3D56"/>
            </a:solidFill>
            <a:ln w="3415" cap="flat">
              <a:noFill/>
              <a:prstDash val="solid"/>
              <a:miter/>
            </a:ln>
          </p:spPr>
          <p:txBody>
            <a:bodyPr rtlCol="0" anchor="ctr"/>
            <a:lstStyle/>
            <a:p>
              <a:endParaRPr lang="zh-CN" altLang="en-US"/>
            </a:p>
          </p:txBody>
        </p:sp>
        <p:sp>
          <p:nvSpPr>
            <p:cNvPr id="59" name="任意多边形: 形状 58"/>
            <p:cNvSpPr/>
            <p:nvPr/>
          </p:nvSpPr>
          <p:spPr>
            <a:xfrm>
              <a:off x="6462491" y="5442588"/>
              <a:ext cx="30874" cy="31562"/>
            </a:xfrm>
            <a:custGeom>
              <a:avLst/>
              <a:gdLst>
                <a:gd name="connsiteX0" fmla="*/ 30874 w 30874"/>
                <a:gd name="connsiteY0" fmla="*/ 15781 h 31562"/>
                <a:gd name="connsiteX1" fmla="*/ 15437 w 30874"/>
                <a:gd name="connsiteY1" fmla="*/ 31562 h 31562"/>
                <a:gd name="connsiteX2" fmla="*/ 0 w 30874"/>
                <a:gd name="connsiteY2" fmla="*/ 15781 h 31562"/>
                <a:gd name="connsiteX3" fmla="*/ 15437 w 30874"/>
                <a:gd name="connsiteY3" fmla="*/ 0 h 31562"/>
                <a:gd name="connsiteX4" fmla="*/ 30874 w 30874"/>
                <a:gd name="connsiteY4" fmla="*/ 15781 h 3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74" h="31562">
                  <a:moveTo>
                    <a:pt x="30874" y="15781"/>
                  </a:moveTo>
                  <a:cubicBezTo>
                    <a:pt x="30874" y="24497"/>
                    <a:pt x="23963" y="31562"/>
                    <a:pt x="15437" y="31562"/>
                  </a:cubicBezTo>
                  <a:cubicBezTo>
                    <a:pt x="6911" y="31562"/>
                    <a:pt x="0" y="24497"/>
                    <a:pt x="0" y="15781"/>
                  </a:cubicBezTo>
                  <a:cubicBezTo>
                    <a:pt x="0" y="7065"/>
                    <a:pt x="6911" y="0"/>
                    <a:pt x="15437" y="0"/>
                  </a:cubicBezTo>
                  <a:cubicBezTo>
                    <a:pt x="23963" y="0"/>
                    <a:pt x="30874" y="7065"/>
                    <a:pt x="30874" y="15781"/>
                  </a:cubicBezTo>
                  <a:close/>
                </a:path>
              </a:pathLst>
            </a:custGeom>
            <a:solidFill>
              <a:srgbClr val="3F3D56"/>
            </a:solidFill>
            <a:ln w="3415" cap="flat">
              <a:noFill/>
              <a:prstDash val="solid"/>
              <a:miter/>
            </a:ln>
          </p:spPr>
          <p:txBody>
            <a:bodyPr rtlCol="0" anchor="ctr"/>
            <a:lstStyle/>
            <a:p>
              <a:endParaRPr lang="zh-CN" altLang="en-US"/>
            </a:p>
          </p:txBody>
        </p:sp>
        <p:sp>
          <p:nvSpPr>
            <p:cNvPr id="60" name="任意多边形: 形状 59"/>
            <p:cNvSpPr/>
            <p:nvPr/>
          </p:nvSpPr>
          <p:spPr>
            <a:xfrm>
              <a:off x="6515819" y="5442588"/>
              <a:ext cx="30874" cy="31562"/>
            </a:xfrm>
            <a:custGeom>
              <a:avLst/>
              <a:gdLst>
                <a:gd name="connsiteX0" fmla="*/ 30874 w 30874"/>
                <a:gd name="connsiteY0" fmla="*/ 15781 h 31562"/>
                <a:gd name="connsiteX1" fmla="*/ 15437 w 30874"/>
                <a:gd name="connsiteY1" fmla="*/ 31562 h 31562"/>
                <a:gd name="connsiteX2" fmla="*/ 0 w 30874"/>
                <a:gd name="connsiteY2" fmla="*/ 15781 h 31562"/>
                <a:gd name="connsiteX3" fmla="*/ 15437 w 30874"/>
                <a:gd name="connsiteY3" fmla="*/ 0 h 31562"/>
                <a:gd name="connsiteX4" fmla="*/ 30874 w 30874"/>
                <a:gd name="connsiteY4" fmla="*/ 15781 h 3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74" h="31562">
                  <a:moveTo>
                    <a:pt x="30874" y="15781"/>
                  </a:moveTo>
                  <a:cubicBezTo>
                    <a:pt x="30874" y="24497"/>
                    <a:pt x="23963" y="31562"/>
                    <a:pt x="15437" y="31562"/>
                  </a:cubicBezTo>
                  <a:cubicBezTo>
                    <a:pt x="6911" y="31562"/>
                    <a:pt x="0" y="24497"/>
                    <a:pt x="0" y="15781"/>
                  </a:cubicBezTo>
                  <a:cubicBezTo>
                    <a:pt x="0" y="7065"/>
                    <a:pt x="6911" y="0"/>
                    <a:pt x="15437" y="0"/>
                  </a:cubicBezTo>
                  <a:cubicBezTo>
                    <a:pt x="23963" y="0"/>
                    <a:pt x="30874" y="7065"/>
                    <a:pt x="30874" y="15781"/>
                  </a:cubicBezTo>
                  <a:close/>
                </a:path>
              </a:pathLst>
            </a:custGeom>
            <a:solidFill>
              <a:srgbClr val="3F3D56"/>
            </a:solidFill>
            <a:ln w="3415" cap="flat">
              <a:noFill/>
              <a:prstDash val="solid"/>
              <a:miter/>
            </a:ln>
          </p:spPr>
          <p:txBody>
            <a:bodyPr rtlCol="0" anchor="ctr"/>
            <a:lstStyle/>
            <a:p>
              <a:endParaRPr lang="zh-CN" altLang="en-US"/>
            </a:p>
          </p:txBody>
        </p:sp>
        <p:sp>
          <p:nvSpPr>
            <p:cNvPr id="61" name="任意多边形: 形状 60"/>
            <p:cNvSpPr/>
            <p:nvPr/>
          </p:nvSpPr>
          <p:spPr>
            <a:xfrm>
              <a:off x="6579822" y="5445897"/>
              <a:ext cx="14067" cy="24944"/>
            </a:xfrm>
            <a:custGeom>
              <a:avLst/>
              <a:gdLst>
                <a:gd name="connsiteX0" fmla="*/ 12242 w 14067"/>
                <a:gd name="connsiteY0" fmla="*/ 24945 h 24944"/>
                <a:gd name="connsiteX1" fmla="*/ 10937 w 14067"/>
                <a:gd name="connsiteY1" fmla="*/ 24396 h 24944"/>
                <a:gd name="connsiteX2" fmla="*/ 521 w 14067"/>
                <a:gd name="connsiteY2" fmla="*/ 13748 h 24944"/>
                <a:gd name="connsiteX3" fmla="*/ 521 w 14067"/>
                <a:gd name="connsiteY3" fmla="*/ 11195 h 24944"/>
                <a:gd name="connsiteX4" fmla="*/ 10937 w 14067"/>
                <a:gd name="connsiteY4" fmla="*/ 548 h 24944"/>
                <a:gd name="connsiteX5" fmla="*/ 13518 w 14067"/>
                <a:gd name="connsiteY5" fmla="*/ 520 h 24944"/>
                <a:gd name="connsiteX6" fmla="*/ 13547 w 14067"/>
                <a:gd name="connsiteY6" fmla="*/ 3101 h 24944"/>
                <a:gd name="connsiteX7" fmla="*/ 4379 w 14067"/>
                <a:gd name="connsiteY7" fmla="*/ 12471 h 24944"/>
                <a:gd name="connsiteX8" fmla="*/ 13547 w 14067"/>
                <a:gd name="connsiteY8" fmla="*/ 21843 h 24944"/>
                <a:gd name="connsiteX9" fmla="*/ 13518 w 14067"/>
                <a:gd name="connsiteY9" fmla="*/ 24424 h 24944"/>
                <a:gd name="connsiteX10" fmla="*/ 12242 w 14067"/>
                <a:gd name="connsiteY10" fmla="*/ 24945 h 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67" h="24944">
                  <a:moveTo>
                    <a:pt x="12242" y="24945"/>
                  </a:moveTo>
                  <a:cubicBezTo>
                    <a:pt x="11768" y="24945"/>
                    <a:pt x="11294" y="24761"/>
                    <a:pt x="10937" y="24396"/>
                  </a:cubicBezTo>
                  <a:lnTo>
                    <a:pt x="521" y="13748"/>
                  </a:lnTo>
                  <a:cubicBezTo>
                    <a:pt x="-174" y="13038"/>
                    <a:pt x="-174" y="11905"/>
                    <a:pt x="521" y="11195"/>
                  </a:cubicBezTo>
                  <a:lnTo>
                    <a:pt x="10937" y="548"/>
                  </a:lnTo>
                  <a:cubicBezTo>
                    <a:pt x="11644" y="-172"/>
                    <a:pt x="12801" y="-184"/>
                    <a:pt x="13518" y="520"/>
                  </a:cubicBezTo>
                  <a:cubicBezTo>
                    <a:pt x="14239" y="1225"/>
                    <a:pt x="14252" y="2381"/>
                    <a:pt x="13547" y="3101"/>
                  </a:cubicBezTo>
                  <a:lnTo>
                    <a:pt x="4379" y="12471"/>
                  </a:lnTo>
                  <a:lnTo>
                    <a:pt x="13547" y="21843"/>
                  </a:lnTo>
                  <a:cubicBezTo>
                    <a:pt x="14252" y="22563"/>
                    <a:pt x="14239" y="23719"/>
                    <a:pt x="13518" y="24424"/>
                  </a:cubicBezTo>
                  <a:cubicBezTo>
                    <a:pt x="13163" y="24772"/>
                    <a:pt x="12703" y="24945"/>
                    <a:pt x="12242" y="24945"/>
                  </a:cubicBezTo>
                  <a:close/>
                </a:path>
              </a:pathLst>
            </a:custGeom>
            <a:solidFill>
              <a:srgbClr val="3F3D56"/>
            </a:solidFill>
            <a:ln w="3415" cap="flat">
              <a:noFill/>
              <a:prstDash val="solid"/>
              <a:miter/>
            </a:ln>
          </p:spPr>
          <p:txBody>
            <a:bodyPr rtlCol="0" anchor="ctr"/>
            <a:lstStyle/>
            <a:p>
              <a:endParaRPr lang="zh-CN" altLang="en-US"/>
            </a:p>
          </p:txBody>
        </p:sp>
        <p:sp>
          <p:nvSpPr>
            <p:cNvPr id="62" name="任意多边形: 形状 61"/>
            <p:cNvSpPr/>
            <p:nvPr/>
          </p:nvSpPr>
          <p:spPr>
            <a:xfrm>
              <a:off x="6607741" y="5445896"/>
              <a:ext cx="14066" cy="24946"/>
            </a:xfrm>
            <a:custGeom>
              <a:avLst/>
              <a:gdLst>
                <a:gd name="connsiteX0" fmla="*/ 1826 w 14066"/>
                <a:gd name="connsiteY0" fmla="*/ 24946 h 24946"/>
                <a:gd name="connsiteX1" fmla="*/ 549 w 14066"/>
                <a:gd name="connsiteY1" fmla="*/ 24425 h 24946"/>
                <a:gd name="connsiteX2" fmla="*/ 521 w 14066"/>
                <a:gd name="connsiteY2" fmla="*/ 21844 h 24946"/>
                <a:gd name="connsiteX3" fmla="*/ 9687 w 14066"/>
                <a:gd name="connsiteY3" fmla="*/ 12473 h 24946"/>
                <a:gd name="connsiteX4" fmla="*/ 521 w 14066"/>
                <a:gd name="connsiteY4" fmla="*/ 3102 h 24946"/>
                <a:gd name="connsiteX5" fmla="*/ 549 w 14066"/>
                <a:gd name="connsiteY5" fmla="*/ 521 h 24946"/>
                <a:gd name="connsiteX6" fmla="*/ 3130 w 14066"/>
                <a:gd name="connsiteY6" fmla="*/ 550 h 24946"/>
                <a:gd name="connsiteX7" fmla="*/ 13546 w 14066"/>
                <a:gd name="connsiteY7" fmla="*/ 11196 h 24946"/>
                <a:gd name="connsiteX8" fmla="*/ 13546 w 14066"/>
                <a:gd name="connsiteY8" fmla="*/ 13749 h 24946"/>
                <a:gd name="connsiteX9" fmla="*/ 3130 w 14066"/>
                <a:gd name="connsiteY9" fmla="*/ 24397 h 24946"/>
                <a:gd name="connsiteX10" fmla="*/ 1825 w 14066"/>
                <a:gd name="connsiteY10" fmla="*/ 24946 h 2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66" h="24946">
                  <a:moveTo>
                    <a:pt x="1826" y="24946"/>
                  </a:moveTo>
                  <a:cubicBezTo>
                    <a:pt x="1365" y="24946"/>
                    <a:pt x="904" y="24773"/>
                    <a:pt x="549" y="24425"/>
                  </a:cubicBezTo>
                  <a:cubicBezTo>
                    <a:pt x="-172" y="23720"/>
                    <a:pt x="-184" y="22565"/>
                    <a:pt x="521" y="21844"/>
                  </a:cubicBezTo>
                  <a:lnTo>
                    <a:pt x="9687" y="12473"/>
                  </a:lnTo>
                  <a:lnTo>
                    <a:pt x="521" y="3102"/>
                  </a:lnTo>
                  <a:cubicBezTo>
                    <a:pt x="-184" y="2382"/>
                    <a:pt x="-172" y="1226"/>
                    <a:pt x="549" y="521"/>
                  </a:cubicBezTo>
                  <a:cubicBezTo>
                    <a:pt x="1268" y="-185"/>
                    <a:pt x="2425" y="-172"/>
                    <a:pt x="3130" y="550"/>
                  </a:cubicBezTo>
                  <a:lnTo>
                    <a:pt x="13546" y="11196"/>
                  </a:lnTo>
                  <a:cubicBezTo>
                    <a:pt x="14240" y="11906"/>
                    <a:pt x="14240" y="13040"/>
                    <a:pt x="13546" y="13749"/>
                  </a:cubicBezTo>
                  <a:lnTo>
                    <a:pt x="3130" y="24397"/>
                  </a:lnTo>
                  <a:cubicBezTo>
                    <a:pt x="2773" y="24762"/>
                    <a:pt x="2300" y="24946"/>
                    <a:pt x="1825" y="24946"/>
                  </a:cubicBezTo>
                  <a:close/>
                </a:path>
              </a:pathLst>
            </a:custGeom>
            <a:solidFill>
              <a:srgbClr val="3F3D56"/>
            </a:solidFill>
            <a:ln w="3415" cap="flat">
              <a:noFill/>
              <a:prstDash val="solid"/>
              <a:miter/>
            </a:ln>
          </p:spPr>
          <p:txBody>
            <a:bodyPr rtlCol="0" anchor="ctr"/>
            <a:lstStyle/>
            <a:p>
              <a:endParaRPr lang="zh-CN" altLang="en-US"/>
            </a:p>
          </p:txBody>
        </p:sp>
        <p:sp>
          <p:nvSpPr>
            <p:cNvPr id="63" name="任意多边形: 形状 62"/>
            <p:cNvSpPr/>
            <p:nvPr/>
          </p:nvSpPr>
          <p:spPr>
            <a:xfrm>
              <a:off x="7165175" y="5444415"/>
              <a:ext cx="27381" cy="27381"/>
            </a:xfrm>
            <a:custGeom>
              <a:avLst/>
              <a:gdLst>
                <a:gd name="connsiteX0" fmla="*/ 23366 w 27381"/>
                <a:gd name="connsiteY0" fmla="*/ 0 h 27381"/>
                <a:gd name="connsiteX1" fmla="*/ 3998 w 27381"/>
                <a:gd name="connsiteY1" fmla="*/ 0 h 27381"/>
                <a:gd name="connsiteX2" fmla="*/ 0 w 27381"/>
                <a:gd name="connsiteY2" fmla="*/ 3998 h 27381"/>
                <a:gd name="connsiteX3" fmla="*/ 0 w 27381"/>
                <a:gd name="connsiteY3" fmla="*/ 23384 h 27381"/>
                <a:gd name="connsiteX4" fmla="*/ 3998 w 27381"/>
                <a:gd name="connsiteY4" fmla="*/ 27382 h 27381"/>
                <a:gd name="connsiteX5" fmla="*/ 23366 w 27381"/>
                <a:gd name="connsiteY5" fmla="*/ 27382 h 27381"/>
                <a:gd name="connsiteX6" fmla="*/ 27382 w 27381"/>
                <a:gd name="connsiteY6" fmla="*/ 23384 h 27381"/>
                <a:gd name="connsiteX7" fmla="*/ 27382 w 27381"/>
                <a:gd name="connsiteY7" fmla="*/ 3998 h 27381"/>
                <a:gd name="connsiteX8" fmla="*/ 23366 w 27381"/>
                <a:gd name="connsiteY8" fmla="*/ 0 h 2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81" h="27381">
                  <a:moveTo>
                    <a:pt x="23366" y="0"/>
                  </a:moveTo>
                  <a:lnTo>
                    <a:pt x="3998" y="0"/>
                  </a:lnTo>
                  <a:cubicBezTo>
                    <a:pt x="1789" y="0"/>
                    <a:pt x="0" y="1789"/>
                    <a:pt x="0" y="3998"/>
                  </a:cubicBezTo>
                  <a:lnTo>
                    <a:pt x="0" y="23384"/>
                  </a:lnTo>
                  <a:cubicBezTo>
                    <a:pt x="0" y="25593"/>
                    <a:pt x="1789" y="27382"/>
                    <a:pt x="3998" y="27382"/>
                  </a:cubicBezTo>
                  <a:lnTo>
                    <a:pt x="23366" y="27382"/>
                  </a:lnTo>
                  <a:cubicBezTo>
                    <a:pt x="25574" y="27382"/>
                    <a:pt x="27382" y="25593"/>
                    <a:pt x="27382" y="23384"/>
                  </a:cubicBezTo>
                  <a:lnTo>
                    <a:pt x="27382" y="3998"/>
                  </a:lnTo>
                  <a:cubicBezTo>
                    <a:pt x="27382" y="1789"/>
                    <a:pt x="25574" y="0"/>
                    <a:pt x="23366" y="0"/>
                  </a:cubicBezTo>
                  <a:close/>
                </a:path>
              </a:pathLst>
            </a:custGeom>
            <a:solidFill>
              <a:srgbClr val="3F3D56"/>
            </a:solidFill>
            <a:ln w="3415" cap="flat">
              <a:noFill/>
              <a:prstDash val="solid"/>
              <a:miter/>
            </a:ln>
          </p:spPr>
          <p:txBody>
            <a:bodyPr rtlCol="0" anchor="ctr"/>
            <a:lstStyle/>
            <a:p>
              <a:endParaRPr lang="zh-CN" altLang="en-US"/>
            </a:p>
          </p:txBody>
        </p:sp>
        <p:sp>
          <p:nvSpPr>
            <p:cNvPr id="64" name="任意多边形: 形状 63"/>
            <p:cNvSpPr/>
            <p:nvPr/>
          </p:nvSpPr>
          <p:spPr>
            <a:xfrm>
              <a:off x="7117714" y="5444415"/>
              <a:ext cx="27381" cy="27381"/>
            </a:xfrm>
            <a:custGeom>
              <a:avLst/>
              <a:gdLst>
                <a:gd name="connsiteX0" fmla="*/ 23366 w 27381"/>
                <a:gd name="connsiteY0" fmla="*/ 0 h 27381"/>
                <a:gd name="connsiteX1" fmla="*/ 3998 w 27381"/>
                <a:gd name="connsiteY1" fmla="*/ 0 h 27381"/>
                <a:gd name="connsiteX2" fmla="*/ 0 w 27381"/>
                <a:gd name="connsiteY2" fmla="*/ 3998 h 27381"/>
                <a:gd name="connsiteX3" fmla="*/ 0 w 27381"/>
                <a:gd name="connsiteY3" fmla="*/ 23384 h 27381"/>
                <a:gd name="connsiteX4" fmla="*/ 3998 w 27381"/>
                <a:gd name="connsiteY4" fmla="*/ 27382 h 27381"/>
                <a:gd name="connsiteX5" fmla="*/ 23366 w 27381"/>
                <a:gd name="connsiteY5" fmla="*/ 27382 h 27381"/>
                <a:gd name="connsiteX6" fmla="*/ 27382 w 27381"/>
                <a:gd name="connsiteY6" fmla="*/ 23384 h 27381"/>
                <a:gd name="connsiteX7" fmla="*/ 27382 w 27381"/>
                <a:gd name="connsiteY7" fmla="*/ 3998 h 27381"/>
                <a:gd name="connsiteX8" fmla="*/ 23366 w 27381"/>
                <a:gd name="connsiteY8" fmla="*/ 0 h 2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81" h="27381">
                  <a:moveTo>
                    <a:pt x="23366" y="0"/>
                  </a:moveTo>
                  <a:lnTo>
                    <a:pt x="3998" y="0"/>
                  </a:lnTo>
                  <a:cubicBezTo>
                    <a:pt x="1789" y="0"/>
                    <a:pt x="0" y="1789"/>
                    <a:pt x="0" y="3998"/>
                  </a:cubicBezTo>
                  <a:lnTo>
                    <a:pt x="0" y="23384"/>
                  </a:lnTo>
                  <a:cubicBezTo>
                    <a:pt x="0" y="25593"/>
                    <a:pt x="1789" y="27382"/>
                    <a:pt x="3998" y="27382"/>
                  </a:cubicBezTo>
                  <a:lnTo>
                    <a:pt x="23366" y="27382"/>
                  </a:lnTo>
                  <a:cubicBezTo>
                    <a:pt x="25574" y="27382"/>
                    <a:pt x="27382" y="25593"/>
                    <a:pt x="27382" y="23384"/>
                  </a:cubicBezTo>
                  <a:lnTo>
                    <a:pt x="27382" y="3998"/>
                  </a:lnTo>
                  <a:cubicBezTo>
                    <a:pt x="27382" y="1789"/>
                    <a:pt x="25574" y="0"/>
                    <a:pt x="23366" y="0"/>
                  </a:cubicBezTo>
                  <a:close/>
                </a:path>
              </a:pathLst>
            </a:custGeom>
            <a:solidFill>
              <a:srgbClr val="3F3D56"/>
            </a:solidFill>
            <a:ln w="3415" cap="flat">
              <a:noFill/>
              <a:prstDash val="solid"/>
              <a:miter/>
            </a:ln>
          </p:spPr>
          <p:txBody>
            <a:bodyPr rtlCol="0" anchor="ctr"/>
            <a:lstStyle/>
            <a:p>
              <a:endParaRPr lang="zh-CN" altLang="en-US"/>
            </a:p>
          </p:txBody>
        </p:sp>
        <p:sp>
          <p:nvSpPr>
            <p:cNvPr id="65" name="任意多边形: 形状 64"/>
            <p:cNvSpPr/>
            <p:nvPr/>
          </p:nvSpPr>
          <p:spPr>
            <a:xfrm>
              <a:off x="7209899" y="5445328"/>
              <a:ext cx="27381" cy="27381"/>
            </a:xfrm>
            <a:custGeom>
              <a:avLst/>
              <a:gdLst>
                <a:gd name="connsiteX0" fmla="*/ 23366 w 27381"/>
                <a:gd name="connsiteY0" fmla="*/ 0 h 27381"/>
                <a:gd name="connsiteX1" fmla="*/ 3998 w 27381"/>
                <a:gd name="connsiteY1" fmla="*/ 0 h 27381"/>
                <a:gd name="connsiteX2" fmla="*/ 0 w 27381"/>
                <a:gd name="connsiteY2" fmla="*/ 3998 h 27381"/>
                <a:gd name="connsiteX3" fmla="*/ 0 w 27381"/>
                <a:gd name="connsiteY3" fmla="*/ 23384 h 27381"/>
                <a:gd name="connsiteX4" fmla="*/ 3998 w 27381"/>
                <a:gd name="connsiteY4" fmla="*/ 27382 h 27381"/>
                <a:gd name="connsiteX5" fmla="*/ 23366 w 27381"/>
                <a:gd name="connsiteY5" fmla="*/ 27382 h 27381"/>
                <a:gd name="connsiteX6" fmla="*/ 27382 w 27381"/>
                <a:gd name="connsiteY6" fmla="*/ 23384 h 27381"/>
                <a:gd name="connsiteX7" fmla="*/ 27382 w 27381"/>
                <a:gd name="connsiteY7" fmla="*/ 3998 h 27381"/>
                <a:gd name="connsiteX8" fmla="*/ 23366 w 27381"/>
                <a:gd name="connsiteY8" fmla="*/ 0 h 2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81" h="27381">
                  <a:moveTo>
                    <a:pt x="23366" y="0"/>
                  </a:moveTo>
                  <a:lnTo>
                    <a:pt x="3998" y="0"/>
                  </a:lnTo>
                  <a:cubicBezTo>
                    <a:pt x="1789" y="0"/>
                    <a:pt x="0" y="1789"/>
                    <a:pt x="0" y="3998"/>
                  </a:cubicBezTo>
                  <a:lnTo>
                    <a:pt x="0" y="23384"/>
                  </a:lnTo>
                  <a:cubicBezTo>
                    <a:pt x="0" y="25593"/>
                    <a:pt x="1789" y="27382"/>
                    <a:pt x="3998" y="27382"/>
                  </a:cubicBezTo>
                  <a:lnTo>
                    <a:pt x="23366" y="27382"/>
                  </a:lnTo>
                  <a:cubicBezTo>
                    <a:pt x="25574" y="27382"/>
                    <a:pt x="27382" y="25593"/>
                    <a:pt x="27382" y="23384"/>
                  </a:cubicBezTo>
                  <a:lnTo>
                    <a:pt x="27382" y="3998"/>
                  </a:lnTo>
                  <a:cubicBezTo>
                    <a:pt x="27382" y="1789"/>
                    <a:pt x="25574" y="0"/>
                    <a:pt x="23366" y="0"/>
                  </a:cubicBezTo>
                  <a:close/>
                </a:path>
              </a:pathLst>
            </a:custGeom>
            <a:solidFill>
              <a:srgbClr val="3F3D56"/>
            </a:solidFill>
            <a:ln w="3415" cap="flat">
              <a:noFill/>
              <a:prstDash val="solid"/>
              <a:miter/>
            </a:ln>
          </p:spPr>
          <p:txBody>
            <a:bodyPr rtlCol="0" anchor="ctr"/>
            <a:lstStyle/>
            <a:p>
              <a:endParaRPr lang="zh-CN" altLang="en-US"/>
            </a:p>
          </p:txBody>
        </p:sp>
        <p:sp>
          <p:nvSpPr>
            <p:cNvPr id="66" name="任意多边形: 形状 65"/>
            <p:cNvSpPr/>
            <p:nvPr/>
          </p:nvSpPr>
          <p:spPr>
            <a:xfrm>
              <a:off x="6736020" y="5452703"/>
              <a:ext cx="180333" cy="9747"/>
            </a:xfrm>
            <a:custGeom>
              <a:avLst/>
              <a:gdLst>
                <a:gd name="connsiteX0" fmla="*/ 175459 w 180333"/>
                <a:gd name="connsiteY0" fmla="*/ 0 h 9747"/>
                <a:gd name="connsiteX1" fmla="*/ 4874 w 180333"/>
                <a:gd name="connsiteY1" fmla="*/ 0 h 9747"/>
                <a:gd name="connsiteX2" fmla="*/ 0 w 180333"/>
                <a:gd name="connsiteY2" fmla="*/ 4874 h 9747"/>
                <a:gd name="connsiteX3" fmla="*/ 4874 w 180333"/>
                <a:gd name="connsiteY3" fmla="*/ 9748 h 9747"/>
                <a:gd name="connsiteX4" fmla="*/ 175459 w 180333"/>
                <a:gd name="connsiteY4" fmla="*/ 9748 h 9747"/>
                <a:gd name="connsiteX5" fmla="*/ 180333 w 180333"/>
                <a:gd name="connsiteY5" fmla="*/ 4874 h 9747"/>
                <a:gd name="connsiteX6" fmla="*/ 175459 w 180333"/>
                <a:gd name="connsiteY6" fmla="*/ 0 h 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333" h="9747">
                  <a:moveTo>
                    <a:pt x="175459" y="0"/>
                  </a:moveTo>
                  <a:lnTo>
                    <a:pt x="4874" y="0"/>
                  </a:lnTo>
                  <a:cubicBezTo>
                    <a:pt x="2172" y="0"/>
                    <a:pt x="0" y="2191"/>
                    <a:pt x="0" y="4874"/>
                  </a:cubicBezTo>
                  <a:cubicBezTo>
                    <a:pt x="0" y="7557"/>
                    <a:pt x="2172" y="9748"/>
                    <a:pt x="4874" y="9748"/>
                  </a:cubicBezTo>
                  <a:lnTo>
                    <a:pt x="175459" y="9748"/>
                  </a:lnTo>
                  <a:cubicBezTo>
                    <a:pt x="178143" y="9748"/>
                    <a:pt x="180333" y="7557"/>
                    <a:pt x="180333" y="4874"/>
                  </a:cubicBezTo>
                  <a:cubicBezTo>
                    <a:pt x="180333" y="2191"/>
                    <a:pt x="178143" y="0"/>
                    <a:pt x="175459" y="0"/>
                  </a:cubicBezTo>
                  <a:close/>
                </a:path>
              </a:pathLst>
            </a:custGeom>
            <a:solidFill>
              <a:srgbClr val="3F3D56"/>
            </a:solidFill>
            <a:ln w="3415" cap="flat">
              <a:noFill/>
              <a:prstDash val="solid"/>
              <a:miter/>
            </a:ln>
          </p:spPr>
          <p:txBody>
            <a:bodyPr rtlCol="0" anchor="ctr"/>
            <a:lstStyle/>
            <a:p>
              <a:endParaRPr lang="zh-CN" altLang="en-US"/>
            </a:p>
          </p:txBody>
        </p:sp>
      </p:grpSp>
      <p:sp>
        <p:nvSpPr>
          <p:cNvPr id="15" name="椭圆 14"/>
          <p:cNvSpPr/>
          <p:nvPr>
            <p:custDataLst>
              <p:tags r:id="rId9"/>
            </p:custDataLst>
          </p:nvPr>
        </p:nvSpPr>
        <p:spPr>
          <a:xfrm>
            <a:off x="452327" y="180852"/>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Ⅰ</a:t>
            </a:r>
            <a:endParaRPr lang="en-US" altLang="zh-CN" sz="3200"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988600" y="3075057"/>
            <a:ext cx="2214880" cy="706755"/>
          </a:xfrm>
          <a:prstGeom prst="rect">
            <a:avLst/>
          </a:prstGeom>
          <a:noFill/>
        </p:spPr>
        <p:txBody>
          <a:bodyPr wrap="none" rtlCol="0">
            <a:spAutoFit/>
          </a:bodyPr>
          <a:lstStyle/>
          <a:p>
            <a:r>
              <a:rPr lang="zh-CN" altLang="en-US" sz="40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迭代过程</a:t>
            </a:r>
            <a:endParaRPr lang="zh-CN" altLang="en-US" sz="40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grpSp>
        <p:nvGrpSpPr>
          <p:cNvPr id="18" name="组合 17"/>
          <p:cNvGrpSpPr/>
          <p:nvPr/>
        </p:nvGrpSpPr>
        <p:grpSpPr>
          <a:xfrm rot="0">
            <a:off x="5365750" y="1343660"/>
            <a:ext cx="1459865" cy="1459865"/>
            <a:chOff x="462056" y="98688"/>
            <a:chExt cx="1048288" cy="1048288"/>
          </a:xfrm>
        </p:grpSpPr>
        <p:sp>
          <p:nvSpPr>
            <p:cNvPr id="22" name="椭圆 21"/>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3" name="椭圆 22"/>
            <p:cNvSpPr/>
            <p:nvPr/>
          </p:nvSpPr>
          <p:spPr>
            <a:xfrm>
              <a:off x="505045" y="131874"/>
              <a:ext cx="962310" cy="962310"/>
            </a:xfrm>
            <a:prstGeom prst="ellipse">
              <a:avLst/>
            </a:prstGeom>
            <a:noFill/>
            <a:ln w="1905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sp>
        <p:nvSpPr>
          <p:cNvPr id="24" name="矩形 23"/>
          <p:cNvSpPr/>
          <p:nvPr/>
        </p:nvSpPr>
        <p:spPr>
          <a:xfrm>
            <a:off x="0" y="0"/>
            <a:ext cx="12192000" cy="152400"/>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5" name="矩形 24"/>
          <p:cNvSpPr/>
          <p:nvPr/>
        </p:nvSpPr>
        <p:spPr>
          <a:xfrm>
            <a:off x="0" y="6705600"/>
            <a:ext cx="12192000" cy="152400"/>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9" name="文本框 28"/>
          <p:cNvSpPr txBox="1"/>
          <p:nvPr/>
        </p:nvSpPr>
        <p:spPr>
          <a:xfrm>
            <a:off x="3196851" y="3899743"/>
            <a:ext cx="1795780" cy="398780"/>
          </a:xfrm>
          <a:prstGeom prst="rect">
            <a:avLst/>
          </a:prstGeom>
          <a:noFill/>
        </p:spPr>
        <p:txBody>
          <a:bodyPr wrap="none" rtlCol="0">
            <a:spAutoFit/>
          </a:bodyPr>
          <a:lstStyle>
            <a:defPPr>
              <a:defRPr lang="zh-CN"/>
            </a:defPPr>
            <a:lvl1pPr marL="342900" indent="-342900">
              <a:buClr>
                <a:srgbClr val="497568"/>
              </a:buClr>
              <a:buFont typeface="Wingdings" panose="05000000000000000000" pitchFamily="2" charset="2"/>
              <a:buChar char="l"/>
              <a:defRPr sz="2000">
                <a:latin typeface="思源黑体 CN Medium" panose="020B0600000000000000" pitchFamily="34" charset="-122"/>
                <a:ea typeface="思源黑体 CN Medium" panose="020B0600000000000000" pitchFamily="34" charset="-122"/>
              </a:defRPr>
            </a:lvl1pPr>
          </a:lstStyle>
          <a:p>
            <a:pPr lvl="0" algn="l">
              <a:buSzTx/>
            </a:pPr>
            <a:r>
              <a:rPr lang="zh-CN" altLang="en-US" dirty="0">
                <a:cs typeface="思源黑体 CN Medium" panose="020B0600000000000000" pitchFamily="34" charset="-122"/>
                <a:sym typeface="+mn-ea"/>
              </a:rPr>
              <a:t>数据库</a:t>
            </a:r>
            <a:r>
              <a:rPr lang="zh-CN" altLang="en-US" dirty="0">
                <a:cs typeface="思源黑体 CN Medium" panose="020B0600000000000000" pitchFamily="34" charset="-122"/>
                <a:sym typeface="+mn-ea"/>
              </a:rPr>
              <a:t>迭代</a:t>
            </a:r>
            <a:endParaRPr lang="zh-CN" altLang="en-US" dirty="0">
              <a:cs typeface="思源黑体 CN Medium" panose="020B0600000000000000" pitchFamily="34" charset="-122"/>
              <a:sym typeface="+mn-ea"/>
            </a:endParaRPr>
          </a:p>
        </p:txBody>
      </p:sp>
      <p:sp>
        <p:nvSpPr>
          <p:cNvPr id="30" name="文本框 29"/>
          <p:cNvSpPr txBox="1"/>
          <p:nvPr/>
        </p:nvSpPr>
        <p:spPr>
          <a:xfrm>
            <a:off x="5324770" y="3899743"/>
            <a:ext cx="1541780" cy="398780"/>
          </a:xfrm>
          <a:prstGeom prst="rect">
            <a:avLst/>
          </a:prstGeom>
          <a:noFill/>
        </p:spPr>
        <p:txBody>
          <a:bodyPr wrap="none" rtlCol="0">
            <a:spAutoFit/>
          </a:bodyPr>
          <a:lstStyle>
            <a:defPPr>
              <a:defRPr lang="zh-CN"/>
            </a:defPPr>
            <a:lvl1pPr marL="342900" indent="-342900">
              <a:buClr>
                <a:srgbClr val="497568"/>
              </a:buClr>
              <a:buFont typeface="Wingdings" panose="05000000000000000000" pitchFamily="2" charset="2"/>
              <a:buChar char="l"/>
              <a:defRPr sz="2000">
                <a:latin typeface="思源黑体 CN Medium" panose="020B0600000000000000" pitchFamily="34" charset="-122"/>
                <a:ea typeface="思源黑体 CN Medium" panose="020B0600000000000000" pitchFamily="34" charset="-122"/>
              </a:defRPr>
            </a:lvl1pPr>
          </a:lstStyle>
          <a:p>
            <a:pPr lvl="0" algn="l">
              <a:buSzTx/>
            </a:pPr>
            <a:r>
              <a:rPr lang="zh-CN" altLang="en-US" dirty="0">
                <a:cs typeface="思源黑体 CN Medium" panose="020B0600000000000000" pitchFamily="34" charset="-122"/>
                <a:sym typeface="+mn-ea"/>
              </a:rPr>
              <a:t>功能迭代</a:t>
            </a:r>
            <a:endParaRPr lang="zh-CN" altLang="en-US" dirty="0">
              <a:cs typeface="思源黑体 CN Medium" panose="020B0600000000000000" pitchFamily="34" charset="-122"/>
              <a:sym typeface="+mn-ea"/>
            </a:endParaRPr>
          </a:p>
        </p:txBody>
      </p:sp>
      <p:sp>
        <p:nvSpPr>
          <p:cNvPr id="31" name="文本框 30"/>
          <p:cNvSpPr txBox="1"/>
          <p:nvPr/>
        </p:nvSpPr>
        <p:spPr>
          <a:xfrm>
            <a:off x="7448420" y="3899743"/>
            <a:ext cx="1541780" cy="398780"/>
          </a:xfrm>
          <a:prstGeom prst="rect">
            <a:avLst/>
          </a:prstGeom>
          <a:noFill/>
        </p:spPr>
        <p:txBody>
          <a:bodyPr wrap="none" rtlCol="0">
            <a:spAutoFit/>
          </a:bodyPr>
          <a:lstStyle>
            <a:defPPr>
              <a:defRPr lang="zh-CN"/>
            </a:defPPr>
            <a:lvl1pPr marL="342900" indent="-342900">
              <a:buClr>
                <a:srgbClr val="497568"/>
              </a:buClr>
              <a:buFont typeface="Wingdings" panose="05000000000000000000" pitchFamily="2" charset="2"/>
              <a:buChar char="l"/>
              <a:defRPr sz="2000">
                <a:latin typeface="思源黑体 CN Medium" panose="020B0600000000000000" pitchFamily="34" charset="-122"/>
                <a:ea typeface="思源黑体 CN Medium" panose="020B0600000000000000" pitchFamily="34" charset="-122"/>
              </a:defRPr>
            </a:lvl1pPr>
          </a:lstStyle>
          <a:p>
            <a:r>
              <a:rPr lang="zh-CN" altLang="en-US" dirty="0">
                <a:cs typeface="思源黑体 CN Medium" panose="020B0600000000000000" pitchFamily="34" charset="-122"/>
              </a:rPr>
              <a:t>页面</a:t>
            </a:r>
            <a:r>
              <a:rPr lang="zh-CN" altLang="en-US" dirty="0">
                <a:cs typeface="思源黑体 CN Medium" panose="020B0600000000000000" pitchFamily="34" charset="-122"/>
              </a:rPr>
              <a:t>迭代</a:t>
            </a:r>
            <a:endParaRPr lang="zh-CN" altLang="en-US" dirty="0">
              <a:cs typeface="思源黑体 CN Medium" panose="020B0600000000000000" pitchFamily="34" charset="-122"/>
            </a:endParaRPr>
          </a:p>
        </p:txBody>
      </p:sp>
      <p:pic>
        <p:nvPicPr>
          <p:cNvPr id="4" name="图片 3" descr="32303038313138363b32303039303531393bcbd1cbf7"/>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5761990" y="1692275"/>
            <a:ext cx="666750" cy="666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050474"/>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368300"/>
          </a:xfrm>
          <a:prstGeom prst="rect">
            <a:avLst/>
          </a:prstGeom>
          <a:noFill/>
          <a:ln>
            <a:noFill/>
          </a:ln>
        </p:spPr>
        <p:txBody>
          <a:bodyPr wrap="none" rtlCol="0">
            <a:spAutoFit/>
          </a:bodyPr>
          <a:lstStyle/>
          <a:p>
            <a:pPr algn="ctr"/>
            <a:r>
              <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
        <p:nvSpPr>
          <p:cNvPr id="5" name="文本框 4"/>
          <p:cNvSpPr txBox="1"/>
          <p:nvPr/>
        </p:nvSpPr>
        <p:spPr>
          <a:xfrm>
            <a:off x="346124" y="2279737"/>
            <a:ext cx="1097280" cy="64516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64516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210" y="334645"/>
            <a:ext cx="2994025"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数据库迭代</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47" name="文本框 46"/>
          <p:cNvSpPr txBox="1"/>
          <p:nvPr/>
        </p:nvSpPr>
        <p:spPr>
          <a:xfrm>
            <a:off x="3026188" y="1348192"/>
            <a:ext cx="2599055" cy="553085"/>
          </a:xfrm>
          <a:prstGeom prst="rect">
            <a:avLst/>
          </a:prstGeom>
          <a:noFill/>
        </p:spPr>
        <p:txBody>
          <a:bodyPr wrap="square" rtlCol="0">
            <a:spAutoFit/>
          </a:bodyPr>
          <a:lstStyle/>
          <a:p>
            <a:pPr>
              <a:lnSpc>
                <a:spcPct val="125000"/>
              </a:lnSpc>
            </a:pPr>
            <a:r>
              <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第一次</a:t>
            </a:r>
            <a:r>
              <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迭代</a:t>
            </a:r>
            <a:endPar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3" name="文本框 52"/>
          <p:cNvSpPr txBox="1"/>
          <p:nvPr/>
        </p:nvSpPr>
        <p:spPr>
          <a:xfrm>
            <a:off x="8878394" y="1348192"/>
            <a:ext cx="2599055" cy="553085"/>
          </a:xfrm>
          <a:prstGeom prst="rect">
            <a:avLst/>
          </a:prstGeom>
          <a:noFill/>
        </p:spPr>
        <p:txBody>
          <a:bodyPr wrap="square" rtlCol="0">
            <a:spAutoFit/>
          </a:bodyPr>
          <a:lstStyle/>
          <a:p>
            <a:pPr>
              <a:lnSpc>
                <a:spcPct val="125000"/>
              </a:lnSpc>
            </a:pPr>
            <a:r>
              <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第二次迭代</a:t>
            </a:r>
            <a:endPar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4" name="矩形 33"/>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11" name="组合 10"/>
          <p:cNvGrpSpPr/>
          <p:nvPr/>
        </p:nvGrpSpPr>
        <p:grpSpPr>
          <a:xfrm>
            <a:off x="347756" y="76916"/>
            <a:ext cx="1048288" cy="1048288"/>
            <a:chOff x="462056" y="98688"/>
            <a:chExt cx="1048288" cy="1048288"/>
          </a:xfrm>
        </p:grpSpPr>
        <p:sp>
          <p:nvSpPr>
            <p:cNvPr id="12" name="椭圆 11"/>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4" name="椭圆 13"/>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5" name="椭圆 14"/>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6" name="文本框 15"/>
            <p:cNvSpPr txBox="1"/>
            <p:nvPr/>
          </p:nvSpPr>
          <p:spPr>
            <a:xfrm>
              <a:off x="588872" y="330445"/>
              <a:ext cx="794657" cy="583565"/>
            </a:xfrm>
            <a:prstGeom prst="rect">
              <a:avLst/>
            </a:prstGeom>
            <a:noFill/>
          </p:spPr>
          <p:txBody>
            <a:bodyPr wrap="square" rtlCol="0">
              <a:spAutoFit/>
            </a:bodyPr>
            <a:lstStyle/>
            <a:p>
              <a:pPr algn="ctr"/>
              <a:r>
                <a:rPr lang="en-US"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Ⅱ</a:t>
              </a:r>
              <a:endParaRPr lang="en-US"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grpSp>
        <p:nvGrpSpPr>
          <p:cNvPr id="55" name="组合 54"/>
          <p:cNvGrpSpPr/>
          <p:nvPr/>
        </p:nvGrpSpPr>
        <p:grpSpPr>
          <a:xfrm>
            <a:off x="6409055" y="1816100"/>
            <a:ext cx="1224000" cy="1224000"/>
            <a:chOff x="9097" y="4084"/>
            <a:chExt cx="2980" cy="2986"/>
          </a:xfrm>
        </p:grpSpPr>
        <p:sp>
          <p:nvSpPr>
            <p:cNvPr id="19" name="任意多边形: 形状 5"/>
            <p:cNvSpPr/>
            <p:nvPr/>
          </p:nvSpPr>
          <p:spPr>
            <a:xfrm>
              <a:off x="9097" y="4084"/>
              <a:ext cx="2980" cy="2986"/>
            </a:xfrm>
            <a:custGeom>
              <a:avLst/>
              <a:gdLst>
                <a:gd name="connsiteX0" fmla="*/ 3 w 912632"/>
                <a:gd name="connsiteY0" fmla="*/ 456315 h 914400"/>
                <a:gd name="connsiteX1" fmla="*/ 455875 w 912632"/>
                <a:gd name="connsiteY1" fmla="*/ 0 h 914400"/>
                <a:gd name="connsiteX2" fmla="*/ 912633 w 912632"/>
                <a:gd name="connsiteY2" fmla="*/ 457200 h 914400"/>
                <a:gd name="connsiteX3" fmla="*/ 455875 w 912632"/>
                <a:gd name="connsiteY3" fmla="*/ 914400 h 914400"/>
                <a:gd name="connsiteX4" fmla="*/ 3 w 912632"/>
                <a:gd name="connsiteY4" fmla="*/ 456315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632" h="914400">
                  <a:moveTo>
                    <a:pt x="3" y="456315"/>
                  </a:moveTo>
                  <a:cubicBezTo>
                    <a:pt x="-882" y="204921"/>
                    <a:pt x="203596" y="0"/>
                    <a:pt x="455875" y="0"/>
                  </a:cubicBezTo>
                  <a:cubicBezTo>
                    <a:pt x="708154" y="0"/>
                    <a:pt x="912633" y="204921"/>
                    <a:pt x="912633" y="457200"/>
                  </a:cubicBezTo>
                  <a:cubicBezTo>
                    <a:pt x="912633" y="709479"/>
                    <a:pt x="708154" y="914400"/>
                    <a:pt x="455875" y="914400"/>
                  </a:cubicBezTo>
                  <a:cubicBezTo>
                    <a:pt x="203596" y="914400"/>
                    <a:pt x="-882" y="709479"/>
                    <a:pt x="3" y="456315"/>
                  </a:cubicBezTo>
                </a:path>
              </a:pathLst>
            </a:custGeom>
            <a:solidFill>
              <a:srgbClr val="ECEDED"/>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形状 6"/>
            <p:cNvSpPr/>
            <p:nvPr/>
          </p:nvSpPr>
          <p:spPr>
            <a:xfrm>
              <a:off x="10039" y="4377"/>
              <a:ext cx="359" cy="448"/>
            </a:xfrm>
            <a:custGeom>
              <a:avLst/>
              <a:gdLst>
                <a:gd name="connsiteX0" fmla="*/ 186 w 109955"/>
                <a:gd name="connsiteY0" fmla="*/ 70356 h 137208"/>
                <a:gd name="connsiteX1" fmla="*/ 53740 w 109955"/>
                <a:gd name="connsiteY1" fmla="*/ -16 h 137208"/>
                <a:gd name="connsiteX2" fmla="*/ 109949 w 109955"/>
                <a:gd name="connsiteY2" fmla="*/ 68586 h 137208"/>
                <a:gd name="connsiteX3" fmla="*/ 53740 w 109955"/>
                <a:gd name="connsiteY3" fmla="*/ 137188 h 137208"/>
                <a:gd name="connsiteX4" fmla="*/ 186 w 109955"/>
                <a:gd name="connsiteY4" fmla="*/ 70356 h 137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55" h="137208">
                  <a:moveTo>
                    <a:pt x="186" y="70356"/>
                  </a:moveTo>
                  <a:cubicBezTo>
                    <a:pt x="-2470" y="30965"/>
                    <a:pt x="22758" y="-16"/>
                    <a:pt x="53740" y="-16"/>
                  </a:cubicBezTo>
                  <a:cubicBezTo>
                    <a:pt x="84722" y="-16"/>
                    <a:pt x="109949" y="30523"/>
                    <a:pt x="109949" y="68586"/>
                  </a:cubicBezTo>
                  <a:cubicBezTo>
                    <a:pt x="109949" y="106649"/>
                    <a:pt x="84722" y="137188"/>
                    <a:pt x="53740" y="137188"/>
                  </a:cubicBezTo>
                  <a:cubicBezTo>
                    <a:pt x="22758" y="137631"/>
                    <a:pt x="-2470" y="106649"/>
                    <a:pt x="186" y="70356"/>
                  </a:cubicBezTo>
                </a:path>
              </a:pathLst>
            </a:custGeom>
            <a:gradFill>
              <a:gsLst>
                <a:gs pos="0">
                  <a:srgbClr val="9ABEAF"/>
                </a:gs>
                <a:gs pos="100000">
                  <a:srgbClr val="497568"/>
                </a:gs>
              </a:gsLst>
              <a:lin ang="5400000" scaled="0"/>
            </a:gra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形状 7"/>
            <p:cNvSpPr/>
            <p:nvPr/>
          </p:nvSpPr>
          <p:spPr>
            <a:xfrm>
              <a:off x="9561" y="4872"/>
              <a:ext cx="1294" cy="1849"/>
            </a:xfrm>
            <a:custGeom>
              <a:avLst/>
              <a:gdLst>
                <a:gd name="connsiteX0" fmla="*/ 393571 w 396275"/>
                <a:gd name="connsiteY0" fmla="*/ 137651 h 566078"/>
                <a:gd name="connsiteX1" fmla="*/ 395341 w 396275"/>
                <a:gd name="connsiteY1" fmla="*/ 85424 h 566078"/>
                <a:gd name="connsiteX2" fmla="*/ 393571 w 396275"/>
                <a:gd name="connsiteY2" fmla="*/ 85424 h 566078"/>
                <a:gd name="connsiteX3" fmla="*/ 387817 w 396275"/>
                <a:gd name="connsiteY3" fmla="*/ 79671 h 566078"/>
                <a:gd name="connsiteX4" fmla="*/ 374097 w 396275"/>
                <a:gd name="connsiteY4" fmla="*/ 69934 h 566078"/>
                <a:gd name="connsiteX5" fmla="*/ 347098 w 396275"/>
                <a:gd name="connsiteY5" fmla="*/ 50459 h 566078"/>
                <a:gd name="connsiteX6" fmla="*/ 294872 w 396275"/>
                <a:gd name="connsiteY6" fmla="*/ 9741 h 566078"/>
                <a:gd name="connsiteX7" fmla="*/ 275398 w 396275"/>
                <a:gd name="connsiteY7" fmla="*/ 3987 h 566078"/>
                <a:gd name="connsiteX8" fmla="*/ 246187 w 396275"/>
                <a:gd name="connsiteY8" fmla="*/ 4 h 566078"/>
                <a:gd name="connsiteX9" fmla="*/ 246187 w 396275"/>
                <a:gd name="connsiteY9" fmla="*/ 1774 h 566078"/>
                <a:gd name="connsiteX10" fmla="*/ 271415 w 396275"/>
                <a:gd name="connsiteY10" fmla="*/ 21248 h 566078"/>
                <a:gd name="connsiteX11" fmla="*/ 242203 w 396275"/>
                <a:gd name="connsiteY11" fmla="*/ 36739 h 566078"/>
                <a:gd name="connsiteX12" fmla="*/ 255924 w 396275"/>
                <a:gd name="connsiteY12" fmla="*/ 57984 h 566078"/>
                <a:gd name="connsiteX13" fmla="*/ 219189 w 396275"/>
                <a:gd name="connsiteY13" fmla="*/ 139421 h 566078"/>
                <a:gd name="connsiteX14" fmla="*/ 213435 w 396275"/>
                <a:gd name="connsiteY14" fmla="*/ 29215 h 566078"/>
                <a:gd name="connsiteX15" fmla="*/ 219189 w 396275"/>
                <a:gd name="connsiteY15" fmla="*/ 23461 h 566078"/>
                <a:gd name="connsiteX16" fmla="*/ 211222 w 396275"/>
                <a:gd name="connsiteY16" fmla="*/ 4 h 566078"/>
                <a:gd name="connsiteX17" fmla="*/ 187764 w 396275"/>
                <a:gd name="connsiteY17" fmla="*/ 4 h 566078"/>
                <a:gd name="connsiteX18" fmla="*/ 182011 w 396275"/>
                <a:gd name="connsiteY18" fmla="*/ 23461 h 566078"/>
                <a:gd name="connsiteX19" fmla="*/ 187764 w 396275"/>
                <a:gd name="connsiteY19" fmla="*/ 29215 h 566078"/>
                <a:gd name="connsiteX20" fmla="*/ 182011 w 396275"/>
                <a:gd name="connsiteY20" fmla="*/ 139421 h 566078"/>
                <a:gd name="connsiteX21" fmla="*/ 145275 w 396275"/>
                <a:gd name="connsiteY21" fmla="*/ 57984 h 566078"/>
                <a:gd name="connsiteX22" fmla="*/ 158996 w 396275"/>
                <a:gd name="connsiteY22" fmla="*/ 36739 h 566078"/>
                <a:gd name="connsiteX23" fmla="*/ 129785 w 396275"/>
                <a:gd name="connsiteY23" fmla="*/ 21248 h 566078"/>
                <a:gd name="connsiteX24" fmla="*/ 153242 w 396275"/>
                <a:gd name="connsiteY24" fmla="*/ 1774 h 566078"/>
                <a:gd name="connsiteX25" fmla="*/ 153242 w 396275"/>
                <a:gd name="connsiteY25" fmla="*/ 4 h 566078"/>
                <a:gd name="connsiteX26" fmla="*/ 126244 w 396275"/>
                <a:gd name="connsiteY26" fmla="*/ 3987 h 566078"/>
                <a:gd name="connsiteX27" fmla="*/ 124031 w 396275"/>
                <a:gd name="connsiteY27" fmla="*/ 3987 h 566078"/>
                <a:gd name="connsiteX28" fmla="*/ 98803 w 396275"/>
                <a:gd name="connsiteY28" fmla="*/ 15494 h 566078"/>
                <a:gd name="connsiteX29" fmla="*/ 5858 w 396275"/>
                <a:gd name="connsiteY29" fmla="*/ 116406 h 566078"/>
                <a:gd name="connsiteX30" fmla="*/ 5858 w 396275"/>
                <a:gd name="connsiteY30" fmla="*/ 118176 h 566078"/>
                <a:gd name="connsiteX31" fmla="*/ 104 w 396275"/>
                <a:gd name="connsiteY31" fmla="*/ 157125 h 566078"/>
                <a:gd name="connsiteX32" fmla="*/ 104 w 396275"/>
                <a:gd name="connsiteY32" fmla="*/ 158895 h 566078"/>
                <a:gd name="connsiteX33" fmla="*/ 1875 w 396275"/>
                <a:gd name="connsiteY33" fmla="*/ 158895 h 566078"/>
                <a:gd name="connsiteX34" fmla="*/ 1875 w 396275"/>
                <a:gd name="connsiteY34" fmla="*/ 160665 h 566078"/>
                <a:gd name="connsiteX35" fmla="*/ 3645 w 396275"/>
                <a:gd name="connsiteY35" fmla="*/ 164649 h 566078"/>
                <a:gd name="connsiteX36" fmla="*/ 7628 w 396275"/>
                <a:gd name="connsiteY36" fmla="*/ 172615 h 566078"/>
                <a:gd name="connsiteX37" fmla="*/ 15595 w 396275"/>
                <a:gd name="connsiteY37" fmla="*/ 188106 h 566078"/>
                <a:gd name="connsiteX38" fmla="*/ 31086 w 396275"/>
                <a:gd name="connsiteY38" fmla="*/ 219088 h 566078"/>
                <a:gd name="connsiteX39" fmla="*/ 62068 w 396275"/>
                <a:gd name="connsiteY39" fmla="*/ 279281 h 566078"/>
                <a:gd name="connsiteX40" fmla="*/ 104557 w 396275"/>
                <a:gd name="connsiteY40" fmla="*/ 258036 h 566078"/>
                <a:gd name="connsiteX41" fmla="*/ 104557 w 396275"/>
                <a:gd name="connsiteY41" fmla="*/ 296985 h 566078"/>
                <a:gd name="connsiteX42" fmla="*/ 104557 w 396275"/>
                <a:gd name="connsiteY42" fmla="*/ 298755 h 566078"/>
                <a:gd name="connsiteX43" fmla="*/ 112523 w 396275"/>
                <a:gd name="connsiteY43" fmla="*/ 298755 h 566078"/>
                <a:gd name="connsiteX44" fmla="*/ 120490 w 396275"/>
                <a:gd name="connsiteY44" fmla="*/ 566082 h 566078"/>
                <a:gd name="connsiteX45" fmla="*/ 196174 w 396275"/>
                <a:gd name="connsiteY45" fmla="*/ 566082 h 566078"/>
                <a:gd name="connsiteX46" fmla="*/ 197944 w 396275"/>
                <a:gd name="connsiteY46" fmla="*/ 446139 h 566078"/>
                <a:gd name="connsiteX47" fmla="*/ 182453 w 396275"/>
                <a:gd name="connsiteY47" fmla="*/ 364701 h 566078"/>
                <a:gd name="connsiteX48" fmla="*/ 393571 w 396275"/>
                <a:gd name="connsiteY48" fmla="*/ 137651 h 566078"/>
                <a:gd name="connsiteX49" fmla="*/ 393571 w 396275"/>
                <a:gd name="connsiteY49" fmla="*/ 137651 h 566078"/>
                <a:gd name="connsiteX50" fmla="*/ 292659 w 396275"/>
                <a:gd name="connsiteY50" fmla="*/ 108882 h 566078"/>
                <a:gd name="connsiteX51" fmla="*/ 290889 w 396275"/>
                <a:gd name="connsiteY51" fmla="*/ 91621 h 566078"/>
                <a:gd name="connsiteX52" fmla="*/ 306380 w 396275"/>
                <a:gd name="connsiteY52" fmla="*/ 103128 h 566078"/>
                <a:gd name="connsiteX53" fmla="*/ 314346 w 396275"/>
                <a:gd name="connsiteY53" fmla="*/ 108882 h 566078"/>
                <a:gd name="connsiteX54" fmla="*/ 246629 w 396275"/>
                <a:gd name="connsiteY54" fmla="*/ 147830 h 566078"/>
                <a:gd name="connsiteX55" fmla="*/ 240876 w 396275"/>
                <a:gd name="connsiteY55" fmla="*/ 139863 h 566078"/>
                <a:gd name="connsiteX56" fmla="*/ 292659 w 396275"/>
                <a:gd name="connsiteY56" fmla="*/ 108882 h 566078"/>
                <a:gd name="connsiteX57" fmla="*/ 292659 w 396275"/>
                <a:gd name="connsiteY57" fmla="*/ 108882 h 566078"/>
                <a:gd name="connsiteX58" fmla="*/ 292659 w 396275"/>
                <a:gd name="connsiteY58" fmla="*/ 108882 h 566078"/>
                <a:gd name="connsiteX59" fmla="*/ 106770 w 396275"/>
                <a:gd name="connsiteY59" fmla="*/ 197843 h 566078"/>
                <a:gd name="connsiteX60" fmla="*/ 97033 w 396275"/>
                <a:gd name="connsiteY60" fmla="*/ 182353 h 566078"/>
                <a:gd name="connsiteX61" fmla="*/ 79771 w 396275"/>
                <a:gd name="connsiteY61" fmla="*/ 153141 h 566078"/>
                <a:gd name="connsiteX62" fmla="*/ 75788 w 396275"/>
                <a:gd name="connsiteY62" fmla="*/ 143404 h 566078"/>
                <a:gd name="connsiteX63" fmla="*/ 108540 w 396275"/>
                <a:gd name="connsiteY63" fmla="*/ 102686 h 566078"/>
                <a:gd name="connsiteX64" fmla="*/ 106770 w 396275"/>
                <a:gd name="connsiteY64" fmla="*/ 197843 h 5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96275" h="566078">
                  <a:moveTo>
                    <a:pt x="393571" y="137651"/>
                  </a:moveTo>
                  <a:cubicBezTo>
                    <a:pt x="395341" y="114636"/>
                    <a:pt x="397554" y="79671"/>
                    <a:pt x="395341" y="85424"/>
                  </a:cubicBezTo>
                  <a:cubicBezTo>
                    <a:pt x="393571" y="85424"/>
                    <a:pt x="393571" y="85424"/>
                    <a:pt x="393571" y="85424"/>
                  </a:cubicBezTo>
                  <a:cubicBezTo>
                    <a:pt x="387817" y="79671"/>
                    <a:pt x="387817" y="79671"/>
                    <a:pt x="387817" y="79671"/>
                  </a:cubicBezTo>
                  <a:cubicBezTo>
                    <a:pt x="374097" y="69934"/>
                    <a:pt x="374097" y="69934"/>
                    <a:pt x="374097" y="69934"/>
                  </a:cubicBezTo>
                  <a:cubicBezTo>
                    <a:pt x="347098" y="50459"/>
                    <a:pt x="347098" y="50459"/>
                    <a:pt x="347098" y="50459"/>
                  </a:cubicBezTo>
                  <a:cubicBezTo>
                    <a:pt x="294872" y="9741"/>
                    <a:pt x="294872" y="9741"/>
                    <a:pt x="294872" y="9741"/>
                  </a:cubicBezTo>
                  <a:cubicBezTo>
                    <a:pt x="289119" y="5757"/>
                    <a:pt x="281152" y="3987"/>
                    <a:pt x="275398" y="3987"/>
                  </a:cubicBezTo>
                  <a:cubicBezTo>
                    <a:pt x="265661" y="2217"/>
                    <a:pt x="255924" y="2217"/>
                    <a:pt x="246187" y="4"/>
                  </a:cubicBezTo>
                  <a:cubicBezTo>
                    <a:pt x="246187" y="1774"/>
                    <a:pt x="246187" y="1774"/>
                    <a:pt x="246187" y="1774"/>
                  </a:cubicBezTo>
                  <a:cubicBezTo>
                    <a:pt x="271415" y="21248"/>
                    <a:pt x="271415" y="21248"/>
                    <a:pt x="271415" y="21248"/>
                  </a:cubicBezTo>
                  <a:cubicBezTo>
                    <a:pt x="242203" y="36739"/>
                    <a:pt x="242203" y="36739"/>
                    <a:pt x="242203" y="36739"/>
                  </a:cubicBezTo>
                  <a:cubicBezTo>
                    <a:pt x="255924" y="57984"/>
                    <a:pt x="255924" y="57984"/>
                    <a:pt x="255924" y="57984"/>
                  </a:cubicBezTo>
                  <a:cubicBezTo>
                    <a:pt x="219189" y="139421"/>
                    <a:pt x="219189" y="139421"/>
                    <a:pt x="219189" y="139421"/>
                  </a:cubicBezTo>
                  <a:cubicBezTo>
                    <a:pt x="213435" y="29215"/>
                    <a:pt x="213435" y="29215"/>
                    <a:pt x="213435" y="29215"/>
                  </a:cubicBezTo>
                  <a:cubicBezTo>
                    <a:pt x="219189" y="23461"/>
                    <a:pt x="219189" y="23461"/>
                    <a:pt x="219189" y="23461"/>
                  </a:cubicBezTo>
                  <a:cubicBezTo>
                    <a:pt x="211222" y="4"/>
                    <a:pt x="211222" y="4"/>
                    <a:pt x="211222" y="4"/>
                  </a:cubicBezTo>
                  <a:cubicBezTo>
                    <a:pt x="187764" y="4"/>
                    <a:pt x="187764" y="4"/>
                    <a:pt x="187764" y="4"/>
                  </a:cubicBezTo>
                  <a:cubicBezTo>
                    <a:pt x="182011" y="23461"/>
                    <a:pt x="182011" y="23461"/>
                    <a:pt x="182011" y="23461"/>
                  </a:cubicBezTo>
                  <a:cubicBezTo>
                    <a:pt x="187764" y="29215"/>
                    <a:pt x="187764" y="29215"/>
                    <a:pt x="187764" y="29215"/>
                  </a:cubicBezTo>
                  <a:cubicBezTo>
                    <a:pt x="182011" y="139421"/>
                    <a:pt x="182011" y="139421"/>
                    <a:pt x="182011" y="139421"/>
                  </a:cubicBezTo>
                  <a:cubicBezTo>
                    <a:pt x="145275" y="57984"/>
                    <a:pt x="145275" y="57984"/>
                    <a:pt x="145275" y="57984"/>
                  </a:cubicBezTo>
                  <a:cubicBezTo>
                    <a:pt x="158996" y="36739"/>
                    <a:pt x="158996" y="36739"/>
                    <a:pt x="158996" y="36739"/>
                  </a:cubicBezTo>
                  <a:cubicBezTo>
                    <a:pt x="129785" y="21248"/>
                    <a:pt x="129785" y="21248"/>
                    <a:pt x="129785" y="21248"/>
                  </a:cubicBezTo>
                  <a:cubicBezTo>
                    <a:pt x="153242" y="1774"/>
                    <a:pt x="153242" y="1774"/>
                    <a:pt x="153242" y="1774"/>
                  </a:cubicBezTo>
                  <a:cubicBezTo>
                    <a:pt x="153242" y="4"/>
                    <a:pt x="153242" y="4"/>
                    <a:pt x="153242" y="4"/>
                  </a:cubicBezTo>
                  <a:cubicBezTo>
                    <a:pt x="143505" y="1774"/>
                    <a:pt x="135981" y="1774"/>
                    <a:pt x="126244" y="3987"/>
                  </a:cubicBezTo>
                  <a:lnTo>
                    <a:pt x="124031" y="3987"/>
                  </a:lnTo>
                  <a:cubicBezTo>
                    <a:pt x="114294" y="3987"/>
                    <a:pt x="106770" y="7970"/>
                    <a:pt x="98803" y="15494"/>
                  </a:cubicBezTo>
                  <a:cubicBezTo>
                    <a:pt x="5858" y="116406"/>
                    <a:pt x="5858" y="116406"/>
                    <a:pt x="5858" y="116406"/>
                  </a:cubicBezTo>
                  <a:cubicBezTo>
                    <a:pt x="5858" y="118176"/>
                    <a:pt x="5858" y="118176"/>
                    <a:pt x="5858" y="118176"/>
                  </a:cubicBezTo>
                  <a:cubicBezTo>
                    <a:pt x="-3879" y="197401"/>
                    <a:pt x="1875" y="139421"/>
                    <a:pt x="104" y="157125"/>
                  </a:cubicBezTo>
                  <a:cubicBezTo>
                    <a:pt x="104" y="158895"/>
                    <a:pt x="104" y="158895"/>
                    <a:pt x="104" y="158895"/>
                  </a:cubicBezTo>
                  <a:cubicBezTo>
                    <a:pt x="1875" y="158895"/>
                    <a:pt x="1875" y="158895"/>
                    <a:pt x="1875" y="158895"/>
                  </a:cubicBezTo>
                  <a:cubicBezTo>
                    <a:pt x="1875" y="160665"/>
                    <a:pt x="1875" y="160665"/>
                    <a:pt x="1875" y="160665"/>
                  </a:cubicBezTo>
                  <a:cubicBezTo>
                    <a:pt x="3645" y="164649"/>
                    <a:pt x="3645" y="164649"/>
                    <a:pt x="3645" y="164649"/>
                  </a:cubicBezTo>
                  <a:cubicBezTo>
                    <a:pt x="7628" y="172615"/>
                    <a:pt x="7628" y="172615"/>
                    <a:pt x="7628" y="172615"/>
                  </a:cubicBezTo>
                  <a:cubicBezTo>
                    <a:pt x="15595" y="188106"/>
                    <a:pt x="15595" y="188106"/>
                    <a:pt x="15595" y="188106"/>
                  </a:cubicBezTo>
                  <a:cubicBezTo>
                    <a:pt x="31086" y="219088"/>
                    <a:pt x="31086" y="219088"/>
                    <a:pt x="31086" y="219088"/>
                  </a:cubicBezTo>
                  <a:cubicBezTo>
                    <a:pt x="62068" y="279281"/>
                    <a:pt x="62068" y="279281"/>
                    <a:pt x="62068" y="279281"/>
                  </a:cubicBezTo>
                  <a:cubicBezTo>
                    <a:pt x="77558" y="273527"/>
                    <a:pt x="91279" y="265560"/>
                    <a:pt x="104557" y="258036"/>
                  </a:cubicBezTo>
                  <a:cubicBezTo>
                    <a:pt x="104557" y="271757"/>
                    <a:pt x="104557" y="283264"/>
                    <a:pt x="104557" y="296985"/>
                  </a:cubicBezTo>
                  <a:lnTo>
                    <a:pt x="104557" y="298755"/>
                  </a:lnTo>
                  <a:cubicBezTo>
                    <a:pt x="106327" y="298755"/>
                    <a:pt x="108540" y="298755"/>
                    <a:pt x="112523" y="298755"/>
                  </a:cubicBezTo>
                  <a:cubicBezTo>
                    <a:pt x="120490" y="566082"/>
                    <a:pt x="120490" y="566082"/>
                    <a:pt x="120490" y="566082"/>
                  </a:cubicBezTo>
                  <a:cubicBezTo>
                    <a:pt x="196174" y="566082"/>
                    <a:pt x="196174" y="566082"/>
                    <a:pt x="196174" y="566082"/>
                  </a:cubicBezTo>
                  <a:cubicBezTo>
                    <a:pt x="197944" y="533330"/>
                    <a:pt x="197944" y="488628"/>
                    <a:pt x="197944" y="446139"/>
                  </a:cubicBezTo>
                  <a:cubicBezTo>
                    <a:pt x="188207" y="420911"/>
                    <a:pt x="182453" y="391700"/>
                    <a:pt x="182453" y="364701"/>
                  </a:cubicBezTo>
                  <a:cubicBezTo>
                    <a:pt x="182453" y="244316"/>
                    <a:pt x="275398" y="145617"/>
                    <a:pt x="393571" y="137651"/>
                  </a:cubicBezTo>
                  <a:lnTo>
                    <a:pt x="393571" y="137651"/>
                  </a:lnTo>
                  <a:close/>
                  <a:moveTo>
                    <a:pt x="292659" y="108882"/>
                  </a:moveTo>
                  <a:cubicBezTo>
                    <a:pt x="290889" y="103128"/>
                    <a:pt x="290889" y="97374"/>
                    <a:pt x="290889" y="91621"/>
                  </a:cubicBezTo>
                  <a:cubicBezTo>
                    <a:pt x="306380" y="103128"/>
                    <a:pt x="306380" y="103128"/>
                    <a:pt x="306380" y="103128"/>
                  </a:cubicBezTo>
                  <a:cubicBezTo>
                    <a:pt x="314346" y="108882"/>
                    <a:pt x="314346" y="108882"/>
                    <a:pt x="314346" y="108882"/>
                  </a:cubicBezTo>
                  <a:cubicBezTo>
                    <a:pt x="246629" y="147830"/>
                    <a:pt x="246629" y="147830"/>
                    <a:pt x="246629" y="147830"/>
                  </a:cubicBezTo>
                  <a:cubicBezTo>
                    <a:pt x="240876" y="139863"/>
                    <a:pt x="240876" y="139863"/>
                    <a:pt x="240876" y="139863"/>
                  </a:cubicBezTo>
                  <a:lnTo>
                    <a:pt x="292659" y="108882"/>
                  </a:lnTo>
                  <a:lnTo>
                    <a:pt x="292659" y="108882"/>
                  </a:lnTo>
                  <a:lnTo>
                    <a:pt x="292659" y="108882"/>
                  </a:lnTo>
                  <a:close/>
                  <a:moveTo>
                    <a:pt x="106770" y="197843"/>
                  </a:moveTo>
                  <a:cubicBezTo>
                    <a:pt x="97033" y="182353"/>
                    <a:pt x="97033" y="182353"/>
                    <a:pt x="97033" y="182353"/>
                  </a:cubicBezTo>
                  <a:cubicBezTo>
                    <a:pt x="79771" y="153141"/>
                    <a:pt x="79771" y="153141"/>
                    <a:pt x="79771" y="153141"/>
                  </a:cubicBezTo>
                  <a:cubicBezTo>
                    <a:pt x="75788" y="143404"/>
                    <a:pt x="75788" y="143404"/>
                    <a:pt x="75788" y="143404"/>
                  </a:cubicBezTo>
                  <a:cubicBezTo>
                    <a:pt x="108540" y="102686"/>
                    <a:pt x="108540" y="102686"/>
                    <a:pt x="108540" y="102686"/>
                  </a:cubicBezTo>
                  <a:cubicBezTo>
                    <a:pt x="108540" y="135880"/>
                    <a:pt x="106770" y="166862"/>
                    <a:pt x="106770" y="197843"/>
                  </a:cubicBezTo>
                </a:path>
              </a:pathLst>
            </a:custGeom>
            <a:gradFill>
              <a:gsLst>
                <a:gs pos="0">
                  <a:srgbClr val="9ABEAF"/>
                </a:gs>
                <a:gs pos="100000">
                  <a:srgbClr val="497568"/>
                </a:gs>
              </a:gsLst>
              <a:lin ang="5400000" scaled="0"/>
            </a:gra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形状 8"/>
            <p:cNvSpPr/>
            <p:nvPr/>
          </p:nvSpPr>
          <p:spPr>
            <a:xfrm>
              <a:off x="10249" y="6408"/>
              <a:ext cx="259" cy="311"/>
            </a:xfrm>
            <a:custGeom>
              <a:avLst/>
              <a:gdLst>
                <a:gd name="connsiteX0" fmla="*/ -3 w 79224"/>
                <a:gd name="connsiteY0" fmla="*/ 16 h 95157"/>
                <a:gd name="connsiteX1" fmla="*/ 1767 w 79224"/>
                <a:gd name="connsiteY1" fmla="*/ 95174 h 95157"/>
                <a:gd name="connsiteX2" fmla="*/ 79221 w 79224"/>
                <a:gd name="connsiteY2" fmla="*/ 95174 h 95157"/>
                <a:gd name="connsiteX3" fmla="*/ 79221 w 79224"/>
                <a:gd name="connsiteY3" fmla="*/ 85437 h 95157"/>
                <a:gd name="connsiteX4" fmla="*/ -3 w 79224"/>
                <a:gd name="connsiteY4" fmla="*/ 16 h 95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24" h="95157">
                  <a:moveTo>
                    <a:pt x="-3" y="16"/>
                  </a:moveTo>
                  <a:cubicBezTo>
                    <a:pt x="1767" y="95174"/>
                    <a:pt x="1767" y="95174"/>
                    <a:pt x="1767" y="95174"/>
                  </a:cubicBezTo>
                  <a:cubicBezTo>
                    <a:pt x="79221" y="95174"/>
                    <a:pt x="79221" y="95174"/>
                    <a:pt x="79221" y="95174"/>
                  </a:cubicBezTo>
                  <a:cubicBezTo>
                    <a:pt x="79221" y="91191"/>
                    <a:pt x="79221" y="87207"/>
                    <a:pt x="79221" y="85437"/>
                  </a:cubicBezTo>
                  <a:cubicBezTo>
                    <a:pt x="46469" y="64193"/>
                    <a:pt x="19471" y="34981"/>
                    <a:pt x="-3" y="16"/>
                  </a:cubicBezTo>
                </a:path>
              </a:pathLst>
            </a:custGeom>
            <a:gradFill>
              <a:gsLst>
                <a:gs pos="0">
                  <a:srgbClr val="9ABEAF"/>
                </a:gs>
                <a:gs pos="100000">
                  <a:srgbClr val="497568"/>
                </a:gs>
              </a:gsLst>
              <a:lin ang="5400000" scaled="0"/>
            </a:gra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形状 9"/>
            <p:cNvSpPr/>
            <p:nvPr/>
          </p:nvSpPr>
          <p:spPr>
            <a:xfrm>
              <a:off x="10830" y="5367"/>
              <a:ext cx="224" cy="172"/>
            </a:xfrm>
            <a:custGeom>
              <a:avLst/>
              <a:gdLst>
                <a:gd name="connsiteX0" fmla="*/ 59756 w 68602"/>
                <a:gd name="connsiteY0" fmla="*/ -2 h 52668"/>
                <a:gd name="connsiteX1" fmla="*/ 49134 w 68602"/>
                <a:gd name="connsiteY1" fmla="*/ -2 h 52668"/>
                <a:gd name="connsiteX2" fmla="*/ 21250 w 68602"/>
                <a:gd name="connsiteY2" fmla="*/ -2 h 52668"/>
                <a:gd name="connsiteX3" fmla="*/ 8858 w 68602"/>
                <a:gd name="connsiteY3" fmla="*/ -2 h 52668"/>
                <a:gd name="connsiteX4" fmla="*/ 6 w 68602"/>
                <a:gd name="connsiteY4" fmla="*/ 52667 h 52668"/>
                <a:gd name="connsiteX5" fmla="*/ 21250 w 68602"/>
                <a:gd name="connsiteY5" fmla="*/ 52667 h 52668"/>
                <a:gd name="connsiteX6" fmla="*/ 49134 w 68602"/>
                <a:gd name="connsiteY6" fmla="*/ 52667 h 52668"/>
                <a:gd name="connsiteX7" fmla="*/ 68608 w 68602"/>
                <a:gd name="connsiteY7" fmla="*/ 52667 h 52668"/>
                <a:gd name="connsiteX8" fmla="*/ 59756 w 68602"/>
                <a:gd name="connsiteY8" fmla="*/ -2 h 52668"/>
                <a:gd name="connsiteX9" fmla="*/ 59756 w 68602"/>
                <a:gd name="connsiteY9" fmla="*/ -2 h 5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02" h="52668">
                  <a:moveTo>
                    <a:pt x="59756" y="-2"/>
                  </a:moveTo>
                  <a:lnTo>
                    <a:pt x="49134" y="-2"/>
                  </a:lnTo>
                  <a:lnTo>
                    <a:pt x="21250" y="-2"/>
                  </a:lnTo>
                  <a:lnTo>
                    <a:pt x="8858" y="-2"/>
                  </a:lnTo>
                  <a:lnTo>
                    <a:pt x="6" y="52667"/>
                  </a:lnTo>
                  <a:lnTo>
                    <a:pt x="21250" y="52667"/>
                  </a:lnTo>
                  <a:lnTo>
                    <a:pt x="49134" y="52667"/>
                  </a:lnTo>
                  <a:lnTo>
                    <a:pt x="68608" y="52667"/>
                  </a:lnTo>
                  <a:lnTo>
                    <a:pt x="59756" y="-2"/>
                  </a:lnTo>
                  <a:lnTo>
                    <a:pt x="59756" y="-2"/>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形状 10"/>
            <p:cNvSpPr/>
            <p:nvPr/>
          </p:nvSpPr>
          <p:spPr>
            <a:xfrm>
              <a:off x="10531" y="5402"/>
              <a:ext cx="253" cy="253"/>
            </a:xfrm>
            <a:custGeom>
              <a:avLst/>
              <a:gdLst>
                <a:gd name="connsiteX0" fmla="*/ 42490 w 77454"/>
                <a:gd name="connsiteY0" fmla="*/ -1 h 77453"/>
                <a:gd name="connsiteX1" fmla="*/ 33638 w 77454"/>
                <a:gd name="connsiteY1" fmla="*/ 7081 h 77453"/>
                <a:gd name="connsiteX2" fmla="*/ 10623 w 77454"/>
                <a:gd name="connsiteY2" fmla="*/ 19031 h 77453"/>
                <a:gd name="connsiteX3" fmla="*/ 1 w 77454"/>
                <a:gd name="connsiteY3" fmla="*/ 26112 h 77453"/>
                <a:gd name="connsiteX4" fmla="*/ 19475 w 77454"/>
                <a:gd name="connsiteY4" fmla="*/ 77453 h 77453"/>
                <a:gd name="connsiteX5" fmla="*/ 37179 w 77454"/>
                <a:gd name="connsiteY5" fmla="*/ 66831 h 77453"/>
                <a:gd name="connsiteX6" fmla="*/ 59751 w 77454"/>
                <a:gd name="connsiteY6" fmla="*/ 52668 h 77453"/>
                <a:gd name="connsiteX7" fmla="*/ 77455 w 77454"/>
                <a:gd name="connsiteY7" fmla="*/ 42046 h 77453"/>
                <a:gd name="connsiteX8" fmla="*/ 42490 w 77454"/>
                <a:gd name="connsiteY8" fmla="*/ -1 h 77453"/>
                <a:gd name="connsiteX9" fmla="*/ 42490 w 77454"/>
                <a:gd name="connsiteY9" fmla="*/ -1 h 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54" h="77453">
                  <a:moveTo>
                    <a:pt x="42490" y="-1"/>
                  </a:moveTo>
                  <a:lnTo>
                    <a:pt x="33638" y="7081"/>
                  </a:lnTo>
                  <a:lnTo>
                    <a:pt x="10623" y="19031"/>
                  </a:lnTo>
                  <a:lnTo>
                    <a:pt x="1" y="26112"/>
                  </a:lnTo>
                  <a:lnTo>
                    <a:pt x="19475" y="77453"/>
                  </a:lnTo>
                  <a:lnTo>
                    <a:pt x="37179" y="66831"/>
                  </a:lnTo>
                  <a:lnTo>
                    <a:pt x="59751" y="52668"/>
                  </a:lnTo>
                  <a:lnTo>
                    <a:pt x="77455" y="42046"/>
                  </a:lnTo>
                  <a:lnTo>
                    <a:pt x="42490" y="-1"/>
                  </a:lnTo>
                  <a:lnTo>
                    <a:pt x="42490" y="-1"/>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形状 11"/>
            <p:cNvSpPr/>
            <p:nvPr/>
          </p:nvSpPr>
          <p:spPr>
            <a:xfrm>
              <a:off x="10307" y="5615"/>
              <a:ext cx="247" cy="253"/>
            </a:xfrm>
            <a:custGeom>
              <a:avLst/>
              <a:gdLst>
                <a:gd name="connsiteX0" fmla="*/ 24783 w 75683"/>
                <a:gd name="connsiteY0" fmla="*/ 3 h 77454"/>
                <a:gd name="connsiteX1" fmla="*/ 19472 w 75683"/>
                <a:gd name="connsiteY1" fmla="*/ 8855 h 77454"/>
                <a:gd name="connsiteX2" fmla="*/ 5309 w 75683"/>
                <a:gd name="connsiteY2" fmla="*/ 31869 h 77454"/>
                <a:gd name="connsiteX3" fmla="*/ -3 w 75683"/>
                <a:gd name="connsiteY3" fmla="*/ 43820 h 77454"/>
                <a:gd name="connsiteX4" fmla="*/ 42486 w 75683"/>
                <a:gd name="connsiteY4" fmla="*/ 77457 h 77454"/>
                <a:gd name="connsiteX5" fmla="*/ 50896 w 75683"/>
                <a:gd name="connsiteY5" fmla="*/ 59753 h 77454"/>
                <a:gd name="connsiteX6" fmla="*/ 65059 w 75683"/>
                <a:gd name="connsiteY6" fmla="*/ 36738 h 77454"/>
                <a:gd name="connsiteX7" fmla="*/ 75681 w 75683"/>
                <a:gd name="connsiteY7" fmla="*/ 19477 h 77454"/>
                <a:gd name="connsiteX8" fmla="*/ 24783 w 75683"/>
                <a:gd name="connsiteY8" fmla="*/ 3 h 77454"/>
                <a:gd name="connsiteX9" fmla="*/ 24783 w 75683"/>
                <a:gd name="connsiteY9" fmla="*/ 3 h 7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683" h="77454">
                  <a:moveTo>
                    <a:pt x="24783" y="3"/>
                  </a:moveTo>
                  <a:lnTo>
                    <a:pt x="19472" y="8855"/>
                  </a:lnTo>
                  <a:lnTo>
                    <a:pt x="5309" y="31869"/>
                  </a:lnTo>
                  <a:lnTo>
                    <a:pt x="-3" y="43820"/>
                  </a:lnTo>
                  <a:lnTo>
                    <a:pt x="42486" y="77457"/>
                  </a:lnTo>
                  <a:lnTo>
                    <a:pt x="50896" y="59753"/>
                  </a:lnTo>
                  <a:lnTo>
                    <a:pt x="65059" y="36738"/>
                  </a:lnTo>
                  <a:lnTo>
                    <a:pt x="75681" y="19477"/>
                  </a:lnTo>
                  <a:lnTo>
                    <a:pt x="24783" y="3"/>
                  </a:lnTo>
                  <a:lnTo>
                    <a:pt x="24783" y="3"/>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形状 12"/>
            <p:cNvSpPr/>
            <p:nvPr/>
          </p:nvSpPr>
          <p:spPr>
            <a:xfrm>
              <a:off x="10243" y="5902"/>
              <a:ext cx="173" cy="224"/>
            </a:xfrm>
            <a:custGeom>
              <a:avLst/>
              <a:gdLst>
                <a:gd name="connsiteX0" fmla="*/ -4 w 53111"/>
                <a:gd name="connsiteY0" fmla="*/ 10629 h 68602"/>
                <a:gd name="connsiteX1" fmla="*/ -4 w 53111"/>
                <a:gd name="connsiteY1" fmla="*/ 21252 h 68602"/>
                <a:gd name="connsiteX2" fmla="*/ -4 w 53111"/>
                <a:gd name="connsiteY2" fmla="*/ 49135 h 68602"/>
                <a:gd name="connsiteX3" fmla="*/ -4 w 53111"/>
                <a:gd name="connsiteY3" fmla="*/ 59757 h 68602"/>
                <a:gd name="connsiteX4" fmla="*/ 53107 w 53111"/>
                <a:gd name="connsiteY4" fmla="*/ 68609 h 68602"/>
                <a:gd name="connsiteX5" fmla="*/ 53107 w 53111"/>
                <a:gd name="connsiteY5" fmla="*/ 49135 h 68602"/>
                <a:gd name="connsiteX6" fmla="*/ 53107 w 53111"/>
                <a:gd name="connsiteY6" fmla="*/ 21252 h 68602"/>
                <a:gd name="connsiteX7" fmla="*/ 53107 w 53111"/>
                <a:gd name="connsiteY7" fmla="*/ 7 h 68602"/>
                <a:gd name="connsiteX8" fmla="*/ -4 w 53111"/>
                <a:gd name="connsiteY8" fmla="*/ 10629 h 68602"/>
                <a:gd name="connsiteX9" fmla="*/ -4 w 53111"/>
                <a:gd name="connsiteY9" fmla="*/ 10629 h 6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11" h="68602">
                  <a:moveTo>
                    <a:pt x="-4" y="10629"/>
                  </a:moveTo>
                  <a:lnTo>
                    <a:pt x="-4" y="21252"/>
                  </a:lnTo>
                  <a:lnTo>
                    <a:pt x="-4" y="49135"/>
                  </a:lnTo>
                  <a:lnTo>
                    <a:pt x="-4" y="59757"/>
                  </a:lnTo>
                  <a:lnTo>
                    <a:pt x="53107" y="68609"/>
                  </a:lnTo>
                  <a:lnTo>
                    <a:pt x="53107" y="49135"/>
                  </a:lnTo>
                  <a:lnTo>
                    <a:pt x="53107" y="21252"/>
                  </a:lnTo>
                  <a:lnTo>
                    <a:pt x="53107" y="7"/>
                  </a:lnTo>
                  <a:lnTo>
                    <a:pt x="-4" y="10629"/>
                  </a:lnTo>
                  <a:lnTo>
                    <a:pt x="-4" y="10629"/>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形状 13"/>
            <p:cNvSpPr/>
            <p:nvPr/>
          </p:nvSpPr>
          <p:spPr>
            <a:xfrm>
              <a:off x="10278" y="6178"/>
              <a:ext cx="247" cy="253"/>
            </a:xfrm>
            <a:custGeom>
              <a:avLst/>
              <a:gdLst>
                <a:gd name="connsiteX0" fmla="*/ -3 w 75683"/>
                <a:gd name="connsiteY0" fmla="*/ 31879 h 77454"/>
                <a:gd name="connsiteX1" fmla="*/ 5308 w 75683"/>
                <a:gd name="connsiteY1" fmla="*/ 42059 h 77454"/>
                <a:gd name="connsiteX2" fmla="*/ 19471 w 75683"/>
                <a:gd name="connsiteY2" fmla="*/ 66844 h 77454"/>
                <a:gd name="connsiteX3" fmla="*/ 24782 w 75683"/>
                <a:gd name="connsiteY3" fmla="*/ 77466 h 77454"/>
                <a:gd name="connsiteX4" fmla="*/ 75681 w 75683"/>
                <a:gd name="connsiteY4" fmla="*/ 57992 h 77454"/>
                <a:gd name="connsiteX5" fmla="*/ 66829 w 75683"/>
                <a:gd name="connsiteY5" fmla="*/ 40288 h 77454"/>
                <a:gd name="connsiteX6" fmla="*/ 53108 w 75683"/>
                <a:gd name="connsiteY6" fmla="*/ 17716 h 77454"/>
                <a:gd name="connsiteX7" fmla="*/ 42486 w 75683"/>
                <a:gd name="connsiteY7" fmla="*/ 12 h 77454"/>
                <a:gd name="connsiteX8" fmla="*/ -3 w 75683"/>
                <a:gd name="connsiteY8" fmla="*/ 31879 h 77454"/>
                <a:gd name="connsiteX9" fmla="*/ -3 w 75683"/>
                <a:gd name="connsiteY9" fmla="*/ 31879 h 7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683" h="77454">
                  <a:moveTo>
                    <a:pt x="-3" y="31879"/>
                  </a:moveTo>
                  <a:lnTo>
                    <a:pt x="5308" y="42059"/>
                  </a:lnTo>
                  <a:lnTo>
                    <a:pt x="19471" y="66844"/>
                  </a:lnTo>
                  <a:lnTo>
                    <a:pt x="24782" y="77466"/>
                  </a:lnTo>
                  <a:lnTo>
                    <a:pt x="75681" y="57992"/>
                  </a:lnTo>
                  <a:lnTo>
                    <a:pt x="66829" y="40288"/>
                  </a:lnTo>
                  <a:lnTo>
                    <a:pt x="53108" y="17716"/>
                  </a:lnTo>
                  <a:lnTo>
                    <a:pt x="42486" y="12"/>
                  </a:lnTo>
                  <a:lnTo>
                    <a:pt x="-3" y="31879"/>
                  </a:lnTo>
                  <a:lnTo>
                    <a:pt x="-3" y="31879"/>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形状 14"/>
            <p:cNvSpPr/>
            <p:nvPr/>
          </p:nvSpPr>
          <p:spPr>
            <a:xfrm>
              <a:off x="10479" y="6408"/>
              <a:ext cx="264" cy="247"/>
            </a:xfrm>
            <a:custGeom>
              <a:avLst/>
              <a:gdLst>
                <a:gd name="connsiteX0" fmla="*/ 0 w 80994"/>
                <a:gd name="connsiteY0" fmla="*/ 50914 h 75683"/>
                <a:gd name="connsiteX1" fmla="*/ 10623 w 80994"/>
                <a:gd name="connsiteY1" fmla="*/ 56225 h 75683"/>
                <a:gd name="connsiteX2" fmla="*/ 35408 w 80994"/>
                <a:gd name="connsiteY2" fmla="*/ 70388 h 75683"/>
                <a:gd name="connsiteX3" fmla="*/ 46030 w 80994"/>
                <a:gd name="connsiteY3" fmla="*/ 75699 h 75683"/>
                <a:gd name="connsiteX4" fmla="*/ 80995 w 80994"/>
                <a:gd name="connsiteY4" fmla="*/ 33653 h 75683"/>
                <a:gd name="connsiteX5" fmla="*/ 63734 w 80994"/>
                <a:gd name="connsiteY5" fmla="*/ 24801 h 75683"/>
                <a:gd name="connsiteX6" fmla="*/ 37178 w 80994"/>
                <a:gd name="connsiteY6" fmla="*/ 10638 h 75683"/>
                <a:gd name="connsiteX7" fmla="*/ 23015 w 80994"/>
                <a:gd name="connsiteY7" fmla="*/ 16 h 75683"/>
                <a:gd name="connsiteX8" fmla="*/ 0 w 80994"/>
                <a:gd name="connsiteY8" fmla="*/ 50914 h 75683"/>
                <a:gd name="connsiteX9" fmla="*/ 0 w 80994"/>
                <a:gd name="connsiteY9" fmla="*/ 50914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94" h="75683">
                  <a:moveTo>
                    <a:pt x="0" y="50914"/>
                  </a:moveTo>
                  <a:lnTo>
                    <a:pt x="10623" y="56225"/>
                  </a:lnTo>
                  <a:lnTo>
                    <a:pt x="35408" y="70388"/>
                  </a:lnTo>
                  <a:lnTo>
                    <a:pt x="46030" y="75699"/>
                  </a:lnTo>
                  <a:lnTo>
                    <a:pt x="80995" y="33653"/>
                  </a:lnTo>
                  <a:lnTo>
                    <a:pt x="63734" y="24801"/>
                  </a:lnTo>
                  <a:lnTo>
                    <a:pt x="37178" y="10638"/>
                  </a:lnTo>
                  <a:lnTo>
                    <a:pt x="23015" y="16"/>
                  </a:lnTo>
                  <a:lnTo>
                    <a:pt x="0" y="50914"/>
                  </a:lnTo>
                  <a:lnTo>
                    <a:pt x="0" y="50914"/>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形状 15"/>
            <p:cNvSpPr/>
            <p:nvPr/>
          </p:nvSpPr>
          <p:spPr>
            <a:xfrm>
              <a:off x="10778" y="6547"/>
              <a:ext cx="224" cy="172"/>
            </a:xfrm>
            <a:custGeom>
              <a:avLst/>
              <a:gdLst>
                <a:gd name="connsiteX0" fmla="*/ 8857 w 68602"/>
                <a:gd name="connsiteY0" fmla="*/ 52686 h 52668"/>
                <a:gd name="connsiteX1" fmla="*/ 19479 w 68602"/>
                <a:gd name="connsiteY1" fmla="*/ 52686 h 52668"/>
                <a:gd name="connsiteX2" fmla="*/ 49576 w 68602"/>
                <a:gd name="connsiteY2" fmla="*/ 52686 h 52668"/>
                <a:gd name="connsiteX3" fmla="*/ 59755 w 68602"/>
                <a:gd name="connsiteY3" fmla="*/ 52686 h 52668"/>
                <a:gd name="connsiteX4" fmla="*/ 68607 w 68602"/>
                <a:gd name="connsiteY4" fmla="*/ 17 h 52668"/>
                <a:gd name="connsiteX5" fmla="*/ 49576 w 68602"/>
                <a:gd name="connsiteY5" fmla="*/ 17 h 52668"/>
                <a:gd name="connsiteX6" fmla="*/ 19479 w 68602"/>
                <a:gd name="connsiteY6" fmla="*/ 17 h 52668"/>
                <a:gd name="connsiteX7" fmla="*/ 5 w 68602"/>
                <a:gd name="connsiteY7" fmla="*/ 17 h 52668"/>
                <a:gd name="connsiteX8" fmla="*/ 8857 w 68602"/>
                <a:gd name="connsiteY8" fmla="*/ 52686 h 52668"/>
                <a:gd name="connsiteX9" fmla="*/ 8857 w 68602"/>
                <a:gd name="connsiteY9" fmla="*/ 52686 h 5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02" h="52668">
                  <a:moveTo>
                    <a:pt x="8857" y="52686"/>
                  </a:moveTo>
                  <a:lnTo>
                    <a:pt x="19479" y="52686"/>
                  </a:lnTo>
                  <a:lnTo>
                    <a:pt x="49576" y="52686"/>
                  </a:lnTo>
                  <a:lnTo>
                    <a:pt x="59755" y="52686"/>
                  </a:lnTo>
                  <a:lnTo>
                    <a:pt x="68607" y="17"/>
                  </a:lnTo>
                  <a:lnTo>
                    <a:pt x="49576" y="17"/>
                  </a:lnTo>
                  <a:lnTo>
                    <a:pt x="19479" y="17"/>
                  </a:lnTo>
                  <a:lnTo>
                    <a:pt x="5" y="17"/>
                  </a:lnTo>
                  <a:lnTo>
                    <a:pt x="8857" y="52686"/>
                  </a:lnTo>
                  <a:lnTo>
                    <a:pt x="8857" y="52686"/>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16"/>
            <p:cNvSpPr/>
            <p:nvPr/>
          </p:nvSpPr>
          <p:spPr>
            <a:xfrm>
              <a:off x="11042" y="6437"/>
              <a:ext cx="264" cy="247"/>
            </a:xfrm>
            <a:custGeom>
              <a:avLst/>
              <a:gdLst>
                <a:gd name="connsiteX0" fmla="*/ 35417 w 80994"/>
                <a:gd name="connsiteY0" fmla="*/ 75700 h 75683"/>
                <a:gd name="connsiteX1" fmla="*/ 46040 w 80994"/>
                <a:gd name="connsiteY1" fmla="*/ 68618 h 75683"/>
                <a:gd name="connsiteX2" fmla="*/ 70382 w 80994"/>
                <a:gd name="connsiteY2" fmla="*/ 56226 h 75683"/>
                <a:gd name="connsiteX3" fmla="*/ 81005 w 80994"/>
                <a:gd name="connsiteY3" fmla="*/ 49144 h 75683"/>
                <a:gd name="connsiteX4" fmla="*/ 61530 w 80994"/>
                <a:gd name="connsiteY4" fmla="*/ 16 h 75683"/>
                <a:gd name="connsiteX5" fmla="*/ 44269 w 80994"/>
                <a:gd name="connsiteY5" fmla="*/ 8868 h 75683"/>
                <a:gd name="connsiteX6" fmla="*/ 17713 w 80994"/>
                <a:gd name="connsiteY6" fmla="*/ 23031 h 75683"/>
                <a:gd name="connsiteX7" fmla="*/ 10 w 80994"/>
                <a:gd name="connsiteY7" fmla="*/ 33653 h 75683"/>
                <a:gd name="connsiteX8" fmla="*/ 35417 w 80994"/>
                <a:gd name="connsiteY8" fmla="*/ 75700 h 75683"/>
                <a:gd name="connsiteX9" fmla="*/ 35417 w 80994"/>
                <a:gd name="connsiteY9" fmla="*/ 7570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94" h="75683">
                  <a:moveTo>
                    <a:pt x="35417" y="75700"/>
                  </a:moveTo>
                  <a:lnTo>
                    <a:pt x="46040" y="68618"/>
                  </a:lnTo>
                  <a:lnTo>
                    <a:pt x="70382" y="56226"/>
                  </a:lnTo>
                  <a:lnTo>
                    <a:pt x="81005" y="49144"/>
                  </a:lnTo>
                  <a:lnTo>
                    <a:pt x="61530" y="16"/>
                  </a:lnTo>
                  <a:lnTo>
                    <a:pt x="44269" y="8868"/>
                  </a:lnTo>
                  <a:lnTo>
                    <a:pt x="17713" y="23031"/>
                  </a:lnTo>
                  <a:lnTo>
                    <a:pt x="10" y="33653"/>
                  </a:lnTo>
                  <a:lnTo>
                    <a:pt x="35417" y="75700"/>
                  </a:lnTo>
                  <a:lnTo>
                    <a:pt x="35417" y="75700"/>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17"/>
            <p:cNvSpPr/>
            <p:nvPr/>
          </p:nvSpPr>
          <p:spPr>
            <a:xfrm>
              <a:off x="11278" y="6219"/>
              <a:ext cx="253" cy="264"/>
            </a:xfrm>
            <a:custGeom>
              <a:avLst/>
              <a:gdLst>
                <a:gd name="connsiteX0" fmla="*/ 51354 w 77454"/>
                <a:gd name="connsiteY0" fmla="*/ 81008 h 80994"/>
                <a:gd name="connsiteX1" fmla="*/ 56666 w 77454"/>
                <a:gd name="connsiteY1" fmla="*/ 70385 h 80994"/>
                <a:gd name="connsiteX2" fmla="*/ 72156 w 77454"/>
                <a:gd name="connsiteY2" fmla="*/ 45600 h 80994"/>
                <a:gd name="connsiteX3" fmla="*/ 77468 w 77454"/>
                <a:gd name="connsiteY3" fmla="*/ 34978 h 80994"/>
                <a:gd name="connsiteX4" fmla="*/ 35421 w 77454"/>
                <a:gd name="connsiteY4" fmla="*/ 13 h 80994"/>
                <a:gd name="connsiteX5" fmla="*/ 23028 w 77454"/>
                <a:gd name="connsiteY5" fmla="*/ 17717 h 80994"/>
                <a:gd name="connsiteX6" fmla="*/ 10636 w 77454"/>
                <a:gd name="connsiteY6" fmla="*/ 43830 h 80994"/>
                <a:gd name="connsiteX7" fmla="*/ 14 w 77454"/>
                <a:gd name="connsiteY7" fmla="*/ 57993 h 80994"/>
                <a:gd name="connsiteX8" fmla="*/ 51354 w 77454"/>
                <a:gd name="connsiteY8" fmla="*/ 81008 h 80994"/>
                <a:gd name="connsiteX9" fmla="*/ 51354 w 77454"/>
                <a:gd name="connsiteY9" fmla="*/ 81008 h 8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54" h="80994">
                  <a:moveTo>
                    <a:pt x="51354" y="81008"/>
                  </a:moveTo>
                  <a:lnTo>
                    <a:pt x="56666" y="70385"/>
                  </a:lnTo>
                  <a:lnTo>
                    <a:pt x="72156" y="45600"/>
                  </a:lnTo>
                  <a:lnTo>
                    <a:pt x="77468" y="34978"/>
                  </a:lnTo>
                  <a:lnTo>
                    <a:pt x="35421" y="13"/>
                  </a:lnTo>
                  <a:lnTo>
                    <a:pt x="23028" y="17717"/>
                  </a:lnTo>
                  <a:lnTo>
                    <a:pt x="10636" y="43830"/>
                  </a:lnTo>
                  <a:lnTo>
                    <a:pt x="14" y="57993"/>
                  </a:lnTo>
                  <a:lnTo>
                    <a:pt x="51354" y="81008"/>
                  </a:lnTo>
                  <a:lnTo>
                    <a:pt x="51354" y="81008"/>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18"/>
            <p:cNvSpPr/>
            <p:nvPr/>
          </p:nvSpPr>
          <p:spPr>
            <a:xfrm>
              <a:off x="11411" y="5960"/>
              <a:ext cx="178" cy="224"/>
            </a:xfrm>
            <a:custGeom>
              <a:avLst/>
              <a:gdLst>
                <a:gd name="connsiteX0" fmla="*/ 54454 w 54439"/>
                <a:gd name="connsiteY0" fmla="*/ 59758 h 68602"/>
                <a:gd name="connsiteX1" fmla="*/ 54454 w 54439"/>
                <a:gd name="connsiteY1" fmla="*/ 49136 h 68602"/>
                <a:gd name="connsiteX2" fmla="*/ 54454 w 54439"/>
                <a:gd name="connsiteY2" fmla="*/ 19040 h 68602"/>
                <a:gd name="connsiteX3" fmla="*/ 54454 w 54439"/>
                <a:gd name="connsiteY3" fmla="*/ 8860 h 68602"/>
                <a:gd name="connsiteX4" fmla="*/ 15 w 54439"/>
                <a:gd name="connsiteY4" fmla="*/ 8 h 68602"/>
                <a:gd name="connsiteX5" fmla="*/ 15 w 54439"/>
                <a:gd name="connsiteY5" fmla="*/ 19040 h 68602"/>
                <a:gd name="connsiteX6" fmla="*/ 15 w 54439"/>
                <a:gd name="connsiteY6" fmla="*/ 49136 h 68602"/>
                <a:gd name="connsiteX7" fmla="*/ 15 w 54439"/>
                <a:gd name="connsiteY7" fmla="*/ 68610 h 68602"/>
                <a:gd name="connsiteX8" fmla="*/ 54454 w 54439"/>
                <a:gd name="connsiteY8" fmla="*/ 59758 h 68602"/>
                <a:gd name="connsiteX9" fmla="*/ 54454 w 54439"/>
                <a:gd name="connsiteY9" fmla="*/ 59758 h 6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39" h="68602">
                  <a:moveTo>
                    <a:pt x="54454" y="59758"/>
                  </a:moveTo>
                  <a:lnTo>
                    <a:pt x="54454" y="49136"/>
                  </a:lnTo>
                  <a:lnTo>
                    <a:pt x="54454" y="19040"/>
                  </a:lnTo>
                  <a:lnTo>
                    <a:pt x="54454" y="8860"/>
                  </a:lnTo>
                  <a:lnTo>
                    <a:pt x="15" y="8"/>
                  </a:lnTo>
                  <a:lnTo>
                    <a:pt x="15" y="19040"/>
                  </a:lnTo>
                  <a:lnTo>
                    <a:pt x="15" y="49136"/>
                  </a:lnTo>
                  <a:lnTo>
                    <a:pt x="15" y="68610"/>
                  </a:lnTo>
                  <a:lnTo>
                    <a:pt x="54454" y="59758"/>
                  </a:lnTo>
                  <a:lnTo>
                    <a:pt x="54454" y="59758"/>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19"/>
            <p:cNvSpPr/>
            <p:nvPr/>
          </p:nvSpPr>
          <p:spPr>
            <a:xfrm>
              <a:off x="11307" y="5655"/>
              <a:ext cx="253" cy="259"/>
            </a:xfrm>
            <a:custGeom>
              <a:avLst/>
              <a:gdLst>
                <a:gd name="connsiteX0" fmla="*/ 77468 w 77454"/>
                <a:gd name="connsiteY0" fmla="*/ 45591 h 79224"/>
                <a:gd name="connsiteX1" fmla="*/ 70386 w 77454"/>
                <a:gd name="connsiteY1" fmla="*/ 34968 h 79224"/>
                <a:gd name="connsiteX2" fmla="*/ 57994 w 77454"/>
                <a:gd name="connsiteY2" fmla="*/ 10626 h 79224"/>
                <a:gd name="connsiteX3" fmla="*/ 51355 w 77454"/>
                <a:gd name="connsiteY3" fmla="*/ 3 h 79224"/>
                <a:gd name="connsiteX4" fmla="*/ 14 w 77454"/>
                <a:gd name="connsiteY4" fmla="*/ 19478 h 79224"/>
                <a:gd name="connsiteX5" fmla="*/ 8866 w 77454"/>
                <a:gd name="connsiteY5" fmla="*/ 36739 h 79224"/>
                <a:gd name="connsiteX6" fmla="*/ 24799 w 77454"/>
                <a:gd name="connsiteY6" fmla="*/ 63294 h 79224"/>
                <a:gd name="connsiteX7" fmla="*/ 33651 w 77454"/>
                <a:gd name="connsiteY7" fmla="*/ 79228 h 79224"/>
                <a:gd name="connsiteX8" fmla="*/ 77468 w 77454"/>
                <a:gd name="connsiteY8" fmla="*/ 45591 h 79224"/>
                <a:gd name="connsiteX9" fmla="*/ 77468 w 77454"/>
                <a:gd name="connsiteY9" fmla="*/ 45591 h 7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54" h="79224">
                  <a:moveTo>
                    <a:pt x="77468" y="45591"/>
                  </a:moveTo>
                  <a:lnTo>
                    <a:pt x="70386" y="34968"/>
                  </a:lnTo>
                  <a:lnTo>
                    <a:pt x="57994" y="10626"/>
                  </a:lnTo>
                  <a:lnTo>
                    <a:pt x="51355" y="3"/>
                  </a:lnTo>
                  <a:lnTo>
                    <a:pt x="14" y="19478"/>
                  </a:lnTo>
                  <a:lnTo>
                    <a:pt x="8866" y="36739"/>
                  </a:lnTo>
                  <a:lnTo>
                    <a:pt x="24799" y="63294"/>
                  </a:lnTo>
                  <a:lnTo>
                    <a:pt x="33651" y="79228"/>
                  </a:lnTo>
                  <a:lnTo>
                    <a:pt x="77468" y="45591"/>
                  </a:lnTo>
                  <a:lnTo>
                    <a:pt x="77468" y="45591"/>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20"/>
            <p:cNvSpPr/>
            <p:nvPr/>
          </p:nvSpPr>
          <p:spPr>
            <a:xfrm>
              <a:off x="11094" y="5431"/>
              <a:ext cx="253" cy="253"/>
            </a:xfrm>
            <a:custGeom>
              <a:avLst/>
              <a:gdLst>
                <a:gd name="connsiteX0" fmla="*/ 77465 w 77454"/>
                <a:gd name="connsiteY0" fmla="*/ 24342 h 77453"/>
                <a:gd name="connsiteX1" fmla="*/ 68613 w 77454"/>
                <a:gd name="connsiteY1" fmla="*/ 19031 h 77453"/>
                <a:gd name="connsiteX2" fmla="*/ 42057 w 77454"/>
                <a:gd name="connsiteY2" fmla="*/ 4868 h 77453"/>
                <a:gd name="connsiteX3" fmla="*/ 33648 w 77454"/>
                <a:gd name="connsiteY3" fmla="*/ 0 h 77453"/>
                <a:gd name="connsiteX4" fmla="*/ 10 w 77454"/>
                <a:gd name="connsiteY4" fmla="*/ 42046 h 77453"/>
                <a:gd name="connsiteX5" fmla="*/ 15944 w 77454"/>
                <a:gd name="connsiteY5" fmla="*/ 50898 h 77453"/>
                <a:gd name="connsiteX6" fmla="*/ 40729 w 77454"/>
                <a:gd name="connsiteY6" fmla="*/ 66831 h 77453"/>
                <a:gd name="connsiteX7" fmla="*/ 57990 w 77454"/>
                <a:gd name="connsiteY7" fmla="*/ 77454 h 77453"/>
                <a:gd name="connsiteX8" fmla="*/ 77465 w 77454"/>
                <a:gd name="connsiteY8" fmla="*/ 24342 h 77453"/>
                <a:gd name="connsiteX9" fmla="*/ 77465 w 77454"/>
                <a:gd name="connsiteY9" fmla="*/ 24342 h 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54" h="77453">
                  <a:moveTo>
                    <a:pt x="77465" y="24342"/>
                  </a:moveTo>
                  <a:lnTo>
                    <a:pt x="68613" y="19031"/>
                  </a:lnTo>
                  <a:lnTo>
                    <a:pt x="42057" y="4868"/>
                  </a:lnTo>
                  <a:lnTo>
                    <a:pt x="33648" y="0"/>
                  </a:lnTo>
                  <a:lnTo>
                    <a:pt x="10" y="42046"/>
                  </a:lnTo>
                  <a:lnTo>
                    <a:pt x="15944" y="50898"/>
                  </a:lnTo>
                  <a:lnTo>
                    <a:pt x="40729" y="66831"/>
                  </a:lnTo>
                  <a:lnTo>
                    <a:pt x="57990" y="77454"/>
                  </a:lnTo>
                  <a:lnTo>
                    <a:pt x="77465" y="24342"/>
                  </a:lnTo>
                  <a:lnTo>
                    <a:pt x="77465" y="24342"/>
                  </a:lnTo>
                  <a:close/>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形状 21"/>
            <p:cNvSpPr/>
            <p:nvPr/>
          </p:nvSpPr>
          <p:spPr>
            <a:xfrm>
              <a:off x="10353" y="5476"/>
              <a:ext cx="1121" cy="1133"/>
            </a:xfrm>
            <a:custGeom>
              <a:avLst/>
              <a:gdLst>
                <a:gd name="connsiteX0" fmla="*/ 172617 w 343453"/>
                <a:gd name="connsiteY0" fmla="*/ 347002 h 346993"/>
                <a:gd name="connsiteX1" fmla="*/ 5 w 343453"/>
                <a:gd name="connsiteY1" fmla="*/ 173505 h 346993"/>
                <a:gd name="connsiteX2" fmla="*/ 172617 w 343453"/>
                <a:gd name="connsiteY2" fmla="*/ 8 h 346993"/>
                <a:gd name="connsiteX3" fmla="*/ 343459 w 343453"/>
                <a:gd name="connsiteY3" fmla="*/ 173505 h 346993"/>
                <a:gd name="connsiteX4" fmla="*/ 172617 w 343453"/>
                <a:gd name="connsiteY4" fmla="*/ 347002 h 346993"/>
                <a:gd name="connsiteX5" fmla="*/ 172617 w 343453"/>
                <a:gd name="connsiteY5" fmla="*/ 347002 h 346993"/>
                <a:gd name="connsiteX6" fmla="*/ 172617 w 343453"/>
                <a:gd name="connsiteY6" fmla="*/ 52676 h 346993"/>
                <a:gd name="connsiteX7" fmla="*/ 52232 w 343453"/>
                <a:gd name="connsiteY7" fmla="*/ 173505 h 346993"/>
                <a:gd name="connsiteX8" fmla="*/ 172617 w 343453"/>
                <a:gd name="connsiteY8" fmla="*/ 296546 h 346993"/>
                <a:gd name="connsiteX9" fmla="*/ 290790 w 343453"/>
                <a:gd name="connsiteY9" fmla="*/ 173505 h 346993"/>
                <a:gd name="connsiteX10" fmla="*/ 172617 w 343453"/>
                <a:gd name="connsiteY10" fmla="*/ 52676 h 346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453" h="346993">
                  <a:moveTo>
                    <a:pt x="172617" y="347002"/>
                  </a:moveTo>
                  <a:cubicBezTo>
                    <a:pt x="77459" y="347002"/>
                    <a:pt x="5" y="269105"/>
                    <a:pt x="5" y="173505"/>
                  </a:cubicBezTo>
                  <a:cubicBezTo>
                    <a:pt x="5" y="77904"/>
                    <a:pt x="77459" y="8"/>
                    <a:pt x="172617" y="8"/>
                  </a:cubicBezTo>
                  <a:cubicBezTo>
                    <a:pt x="265562" y="8"/>
                    <a:pt x="343459" y="77904"/>
                    <a:pt x="343459" y="173505"/>
                  </a:cubicBezTo>
                  <a:cubicBezTo>
                    <a:pt x="343459" y="269105"/>
                    <a:pt x="265562" y="347002"/>
                    <a:pt x="172617" y="347002"/>
                  </a:cubicBezTo>
                  <a:lnTo>
                    <a:pt x="172617" y="347002"/>
                  </a:lnTo>
                  <a:close/>
                  <a:moveTo>
                    <a:pt x="172617" y="52676"/>
                  </a:moveTo>
                  <a:cubicBezTo>
                    <a:pt x="106671" y="52676"/>
                    <a:pt x="52232" y="107116"/>
                    <a:pt x="52232" y="173505"/>
                  </a:cubicBezTo>
                  <a:cubicBezTo>
                    <a:pt x="52232" y="241664"/>
                    <a:pt x="106671" y="296546"/>
                    <a:pt x="172617" y="296546"/>
                  </a:cubicBezTo>
                  <a:cubicBezTo>
                    <a:pt x="238564" y="296546"/>
                    <a:pt x="290790" y="242107"/>
                    <a:pt x="290790" y="173505"/>
                  </a:cubicBezTo>
                  <a:cubicBezTo>
                    <a:pt x="290790" y="107558"/>
                    <a:pt x="238564" y="52676"/>
                    <a:pt x="172617" y="52676"/>
                  </a:cubicBezTo>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形状 22"/>
            <p:cNvSpPr/>
            <p:nvPr/>
          </p:nvSpPr>
          <p:spPr>
            <a:xfrm>
              <a:off x="10684" y="5810"/>
              <a:ext cx="468" cy="471"/>
            </a:xfrm>
            <a:custGeom>
              <a:avLst/>
              <a:gdLst>
                <a:gd name="connsiteX0" fmla="*/ 23 w 143418"/>
                <a:gd name="connsiteY0" fmla="*/ 75691 h 144290"/>
                <a:gd name="connsiteX1" fmla="*/ 71281 w 143418"/>
                <a:gd name="connsiteY1" fmla="*/ 8 h 144290"/>
                <a:gd name="connsiteX2" fmla="*/ 143424 w 143418"/>
                <a:gd name="connsiteY2" fmla="*/ 72151 h 144290"/>
                <a:gd name="connsiteX3" fmla="*/ 71281 w 143418"/>
                <a:gd name="connsiteY3" fmla="*/ 144293 h 144290"/>
                <a:gd name="connsiteX4" fmla="*/ 23 w 143418"/>
                <a:gd name="connsiteY4" fmla="*/ 75691 h 14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18" h="144290">
                  <a:moveTo>
                    <a:pt x="23" y="75691"/>
                  </a:moveTo>
                  <a:cubicBezTo>
                    <a:pt x="-862" y="32317"/>
                    <a:pt x="31447" y="8"/>
                    <a:pt x="71281" y="8"/>
                  </a:cubicBezTo>
                  <a:cubicBezTo>
                    <a:pt x="111114" y="8"/>
                    <a:pt x="143424" y="32317"/>
                    <a:pt x="143424" y="72151"/>
                  </a:cubicBezTo>
                  <a:cubicBezTo>
                    <a:pt x="143424" y="111984"/>
                    <a:pt x="111114" y="144293"/>
                    <a:pt x="71281" y="144293"/>
                  </a:cubicBezTo>
                  <a:cubicBezTo>
                    <a:pt x="31447" y="144736"/>
                    <a:pt x="-862" y="111984"/>
                    <a:pt x="23" y="75691"/>
                  </a:cubicBezTo>
                </a:path>
              </a:pathLst>
            </a:custGeom>
            <a:gradFill>
              <a:gsLst>
                <a:gs pos="0">
                  <a:srgbClr val="9ABEAF"/>
                </a:gs>
                <a:gs pos="100000">
                  <a:srgbClr val="497568"/>
                </a:gs>
              </a:gsLst>
              <a:lin ang="5400000" scaled="0"/>
            </a:gra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83" name="组合 82"/>
          <p:cNvGrpSpPr/>
          <p:nvPr/>
        </p:nvGrpSpPr>
        <p:grpSpPr>
          <a:xfrm>
            <a:off x="6409055" y="3341725"/>
            <a:ext cx="1224000" cy="1223645"/>
            <a:chOff x="8160" y="4680"/>
            <a:chExt cx="1440" cy="1440"/>
          </a:xfrm>
        </p:grpSpPr>
        <p:sp>
          <p:nvSpPr>
            <p:cNvPr id="59" name="任意多边形: 形状 31"/>
            <p:cNvSpPr/>
            <p:nvPr/>
          </p:nvSpPr>
          <p:spPr>
            <a:xfrm>
              <a:off x="8160" y="4680"/>
              <a:ext cx="1440" cy="1440"/>
            </a:xfrm>
            <a:custGeom>
              <a:avLst/>
              <a:gdLst>
                <a:gd name="connsiteX0" fmla="*/ 0 w 914400"/>
                <a:gd name="connsiteY0" fmla="*/ 456315 h 914400"/>
                <a:gd name="connsiteX1" fmla="*/ 457643 w 914400"/>
                <a:gd name="connsiteY1" fmla="*/ 0 h 914400"/>
                <a:gd name="connsiteX2" fmla="*/ 914400 w 914400"/>
                <a:gd name="connsiteY2" fmla="*/ 457200 h 914400"/>
                <a:gd name="connsiteX3" fmla="*/ 457643 w 914400"/>
                <a:gd name="connsiteY3" fmla="*/ 914400 h 914400"/>
                <a:gd name="connsiteX4" fmla="*/ 0 w 914400"/>
                <a:gd name="connsiteY4" fmla="*/ 456315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a:moveTo>
                    <a:pt x="0" y="456315"/>
                  </a:moveTo>
                  <a:cubicBezTo>
                    <a:pt x="885" y="204921"/>
                    <a:pt x="205364" y="0"/>
                    <a:pt x="457643" y="0"/>
                  </a:cubicBezTo>
                  <a:cubicBezTo>
                    <a:pt x="709921" y="0"/>
                    <a:pt x="914400" y="204479"/>
                    <a:pt x="914400" y="457200"/>
                  </a:cubicBezTo>
                  <a:cubicBezTo>
                    <a:pt x="914400" y="709479"/>
                    <a:pt x="709921" y="914400"/>
                    <a:pt x="457643" y="914400"/>
                  </a:cubicBezTo>
                  <a:cubicBezTo>
                    <a:pt x="205364" y="914400"/>
                    <a:pt x="885" y="709479"/>
                    <a:pt x="0" y="456315"/>
                  </a:cubicBezTo>
                </a:path>
              </a:pathLst>
            </a:custGeom>
            <a:solidFill>
              <a:srgbClr val="ECEDED"/>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形状 32"/>
            <p:cNvSpPr/>
            <p:nvPr/>
          </p:nvSpPr>
          <p:spPr>
            <a:xfrm>
              <a:off x="8438" y="5019"/>
              <a:ext cx="896" cy="797"/>
            </a:xfrm>
            <a:custGeom>
              <a:avLst/>
              <a:gdLst>
                <a:gd name="connsiteX0" fmla="*/ 549260 w 568733"/>
                <a:gd name="connsiteY0" fmla="*/ 1 h 505885"/>
                <a:gd name="connsiteX1" fmla="*/ 19474 w 568733"/>
                <a:gd name="connsiteY1" fmla="*/ 1 h 505885"/>
                <a:gd name="connsiteX2" fmla="*/ 0 w 568733"/>
                <a:gd name="connsiteY2" fmla="*/ 19475 h 505885"/>
                <a:gd name="connsiteX3" fmla="*/ 0 w 568733"/>
                <a:gd name="connsiteY3" fmla="*/ 488182 h 505885"/>
                <a:gd name="connsiteX4" fmla="*/ 19474 w 568733"/>
                <a:gd name="connsiteY4" fmla="*/ 505886 h 505885"/>
                <a:gd name="connsiteX5" fmla="*/ 549260 w 568733"/>
                <a:gd name="connsiteY5" fmla="*/ 505886 h 505885"/>
                <a:gd name="connsiteX6" fmla="*/ 568734 w 568733"/>
                <a:gd name="connsiteY6" fmla="*/ 488182 h 505885"/>
                <a:gd name="connsiteX7" fmla="*/ 568734 w 568733"/>
                <a:gd name="connsiteY7" fmla="*/ 19475 h 505885"/>
                <a:gd name="connsiteX8" fmla="*/ 549260 w 568733"/>
                <a:gd name="connsiteY8" fmla="*/ 1 h 505885"/>
                <a:gd name="connsiteX9" fmla="*/ 549260 w 568733"/>
                <a:gd name="connsiteY9" fmla="*/ 1 h 505885"/>
                <a:gd name="connsiteX10" fmla="*/ 436841 w 568733"/>
                <a:gd name="connsiteY10" fmla="*/ 40719 h 505885"/>
                <a:gd name="connsiteX11" fmla="*/ 462069 w 568733"/>
                <a:gd name="connsiteY11" fmla="*/ 64177 h 505885"/>
                <a:gd name="connsiteX12" fmla="*/ 436841 w 568733"/>
                <a:gd name="connsiteY12" fmla="*/ 87634 h 505885"/>
                <a:gd name="connsiteX13" fmla="*/ 413383 w 568733"/>
                <a:gd name="connsiteY13" fmla="*/ 64177 h 505885"/>
                <a:gd name="connsiteX14" fmla="*/ 436841 w 568733"/>
                <a:gd name="connsiteY14" fmla="*/ 40719 h 505885"/>
                <a:gd name="connsiteX15" fmla="*/ 436841 w 568733"/>
                <a:gd name="connsiteY15" fmla="*/ 40719 h 505885"/>
                <a:gd name="connsiteX16" fmla="*/ 366911 w 568733"/>
                <a:gd name="connsiteY16" fmla="*/ 40719 h 505885"/>
                <a:gd name="connsiteX17" fmla="*/ 390368 w 568733"/>
                <a:gd name="connsiteY17" fmla="*/ 64177 h 505885"/>
                <a:gd name="connsiteX18" fmla="*/ 366911 w 568733"/>
                <a:gd name="connsiteY18" fmla="*/ 87634 h 505885"/>
                <a:gd name="connsiteX19" fmla="*/ 343453 w 568733"/>
                <a:gd name="connsiteY19" fmla="*/ 64177 h 505885"/>
                <a:gd name="connsiteX20" fmla="*/ 366911 w 568733"/>
                <a:gd name="connsiteY20" fmla="*/ 40719 h 505885"/>
                <a:gd name="connsiteX21" fmla="*/ 366911 w 568733"/>
                <a:gd name="connsiteY21" fmla="*/ 40719 h 505885"/>
                <a:gd name="connsiteX22" fmla="*/ 531999 w 568733"/>
                <a:gd name="connsiteY22" fmla="*/ 470478 h 505885"/>
                <a:gd name="connsiteX23" fmla="*/ 37178 w 568733"/>
                <a:gd name="connsiteY23" fmla="*/ 470478 h 505885"/>
                <a:gd name="connsiteX24" fmla="*/ 37178 w 568733"/>
                <a:gd name="connsiteY24" fmla="*/ 126140 h 505885"/>
                <a:gd name="connsiteX25" fmla="*/ 531999 w 568733"/>
                <a:gd name="connsiteY25" fmla="*/ 126140 h 505885"/>
                <a:gd name="connsiteX26" fmla="*/ 531999 w 568733"/>
                <a:gd name="connsiteY26" fmla="*/ 470478 h 505885"/>
                <a:gd name="connsiteX27" fmla="*/ 531999 w 568733"/>
                <a:gd name="connsiteY27" fmla="*/ 470478 h 505885"/>
                <a:gd name="connsiteX28" fmla="*/ 531999 w 568733"/>
                <a:gd name="connsiteY28" fmla="*/ 470478 h 505885"/>
                <a:gd name="connsiteX29" fmla="*/ 508541 w 568733"/>
                <a:gd name="connsiteY29" fmla="*/ 87192 h 505885"/>
                <a:gd name="connsiteX30" fmla="*/ 483313 w 568733"/>
                <a:gd name="connsiteY30" fmla="*/ 63734 h 505885"/>
                <a:gd name="connsiteX31" fmla="*/ 508541 w 568733"/>
                <a:gd name="connsiteY31" fmla="*/ 40277 h 505885"/>
                <a:gd name="connsiteX32" fmla="*/ 531999 w 568733"/>
                <a:gd name="connsiteY32" fmla="*/ 63734 h 505885"/>
                <a:gd name="connsiteX33" fmla="*/ 508541 w 568733"/>
                <a:gd name="connsiteY33" fmla="*/ 87192 h 50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8733" h="505885">
                  <a:moveTo>
                    <a:pt x="549260" y="1"/>
                  </a:moveTo>
                  <a:cubicBezTo>
                    <a:pt x="19474" y="1"/>
                    <a:pt x="19474" y="1"/>
                    <a:pt x="19474" y="1"/>
                  </a:cubicBezTo>
                  <a:cubicBezTo>
                    <a:pt x="9737" y="1"/>
                    <a:pt x="0" y="9738"/>
                    <a:pt x="0" y="19475"/>
                  </a:cubicBezTo>
                  <a:cubicBezTo>
                    <a:pt x="0" y="488182"/>
                    <a:pt x="0" y="488182"/>
                    <a:pt x="0" y="488182"/>
                  </a:cubicBezTo>
                  <a:cubicBezTo>
                    <a:pt x="0" y="497919"/>
                    <a:pt x="9737" y="505886"/>
                    <a:pt x="19474" y="505886"/>
                  </a:cubicBezTo>
                  <a:cubicBezTo>
                    <a:pt x="549260" y="505886"/>
                    <a:pt x="549260" y="505886"/>
                    <a:pt x="549260" y="505886"/>
                  </a:cubicBezTo>
                  <a:cubicBezTo>
                    <a:pt x="560767" y="505886"/>
                    <a:pt x="568734" y="497919"/>
                    <a:pt x="568734" y="488182"/>
                  </a:cubicBezTo>
                  <a:cubicBezTo>
                    <a:pt x="568734" y="19475"/>
                    <a:pt x="568734" y="19475"/>
                    <a:pt x="568734" y="19475"/>
                  </a:cubicBezTo>
                  <a:cubicBezTo>
                    <a:pt x="568734" y="9738"/>
                    <a:pt x="561210" y="1"/>
                    <a:pt x="549260" y="1"/>
                  </a:cubicBezTo>
                  <a:lnTo>
                    <a:pt x="549260" y="1"/>
                  </a:lnTo>
                  <a:close/>
                  <a:moveTo>
                    <a:pt x="436841" y="40719"/>
                  </a:moveTo>
                  <a:cubicBezTo>
                    <a:pt x="450561" y="40719"/>
                    <a:pt x="462069" y="50456"/>
                    <a:pt x="462069" y="64177"/>
                  </a:cubicBezTo>
                  <a:cubicBezTo>
                    <a:pt x="462069" y="77897"/>
                    <a:pt x="450561" y="87634"/>
                    <a:pt x="436841" y="87634"/>
                  </a:cubicBezTo>
                  <a:cubicBezTo>
                    <a:pt x="425333" y="87634"/>
                    <a:pt x="413383" y="77897"/>
                    <a:pt x="413383" y="64177"/>
                  </a:cubicBezTo>
                  <a:cubicBezTo>
                    <a:pt x="413826" y="50456"/>
                    <a:pt x="425333" y="40719"/>
                    <a:pt x="436841" y="40719"/>
                  </a:cubicBezTo>
                  <a:lnTo>
                    <a:pt x="436841" y="40719"/>
                  </a:lnTo>
                  <a:close/>
                  <a:moveTo>
                    <a:pt x="366911" y="40719"/>
                  </a:moveTo>
                  <a:cubicBezTo>
                    <a:pt x="380631" y="40719"/>
                    <a:pt x="390368" y="50456"/>
                    <a:pt x="390368" y="64177"/>
                  </a:cubicBezTo>
                  <a:cubicBezTo>
                    <a:pt x="390368" y="77897"/>
                    <a:pt x="380631" y="87634"/>
                    <a:pt x="366911" y="87634"/>
                  </a:cubicBezTo>
                  <a:cubicBezTo>
                    <a:pt x="353191" y="87634"/>
                    <a:pt x="343453" y="77897"/>
                    <a:pt x="343453" y="64177"/>
                  </a:cubicBezTo>
                  <a:cubicBezTo>
                    <a:pt x="343896" y="50456"/>
                    <a:pt x="353633" y="40719"/>
                    <a:pt x="366911" y="40719"/>
                  </a:cubicBezTo>
                  <a:lnTo>
                    <a:pt x="366911" y="40719"/>
                  </a:lnTo>
                  <a:close/>
                  <a:moveTo>
                    <a:pt x="531999" y="470478"/>
                  </a:moveTo>
                  <a:cubicBezTo>
                    <a:pt x="37178" y="470478"/>
                    <a:pt x="37178" y="470478"/>
                    <a:pt x="37178" y="470478"/>
                  </a:cubicBezTo>
                  <a:cubicBezTo>
                    <a:pt x="37178" y="126140"/>
                    <a:pt x="37178" y="126140"/>
                    <a:pt x="37178" y="126140"/>
                  </a:cubicBezTo>
                  <a:cubicBezTo>
                    <a:pt x="531999" y="126140"/>
                    <a:pt x="531999" y="126140"/>
                    <a:pt x="531999" y="126140"/>
                  </a:cubicBezTo>
                  <a:lnTo>
                    <a:pt x="531999" y="470478"/>
                  </a:lnTo>
                  <a:lnTo>
                    <a:pt x="531999" y="470478"/>
                  </a:lnTo>
                  <a:lnTo>
                    <a:pt x="531999" y="470478"/>
                  </a:lnTo>
                  <a:close/>
                  <a:moveTo>
                    <a:pt x="508541" y="87192"/>
                  </a:moveTo>
                  <a:cubicBezTo>
                    <a:pt x="494821" y="87192"/>
                    <a:pt x="483313" y="77455"/>
                    <a:pt x="483313" y="63734"/>
                  </a:cubicBezTo>
                  <a:cubicBezTo>
                    <a:pt x="483313" y="50014"/>
                    <a:pt x="494821" y="40277"/>
                    <a:pt x="508541" y="40277"/>
                  </a:cubicBezTo>
                  <a:cubicBezTo>
                    <a:pt x="522262" y="40277"/>
                    <a:pt x="531999" y="50014"/>
                    <a:pt x="531999" y="63734"/>
                  </a:cubicBezTo>
                  <a:cubicBezTo>
                    <a:pt x="531999" y="77455"/>
                    <a:pt x="522262" y="87192"/>
                    <a:pt x="508541" y="87192"/>
                  </a:cubicBezTo>
                </a:path>
              </a:pathLst>
            </a:custGeom>
            <a:gradFill>
              <a:gsLst>
                <a:gs pos="2000">
                  <a:srgbClr val="497568"/>
                </a:gs>
                <a:gs pos="100000">
                  <a:srgbClr val="E3EDE9"/>
                </a:gs>
              </a:gsLst>
              <a:lin ang="13500000" scaled="0"/>
            </a:gra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82" name="组合 81"/>
            <p:cNvGrpSpPr/>
            <p:nvPr/>
          </p:nvGrpSpPr>
          <p:grpSpPr>
            <a:xfrm>
              <a:off x="8875" y="5261"/>
              <a:ext cx="353" cy="365"/>
              <a:chOff x="8875" y="5261"/>
              <a:chExt cx="353" cy="365"/>
            </a:xfrm>
            <a:gradFill>
              <a:gsLst>
                <a:gs pos="2000">
                  <a:srgbClr val="497568"/>
                </a:gs>
                <a:gs pos="100000">
                  <a:srgbClr val="E3EDE9"/>
                </a:gs>
              </a:gsLst>
              <a:lin ang="13500000" scaled="0"/>
            </a:gradFill>
          </p:grpSpPr>
          <p:sp>
            <p:nvSpPr>
              <p:cNvPr id="61" name="任意多边形: 形状 33"/>
              <p:cNvSpPr/>
              <p:nvPr/>
            </p:nvSpPr>
            <p:spPr>
              <a:xfrm>
                <a:off x="9006" y="5261"/>
                <a:ext cx="84" cy="72"/>
              </a:xfrm>
              <a:custGeom>
                <a:avLst/>
                <a:gdLst>
                  <a:gd name="connsiteX0" fmla="*/ 53117 w 53111"/>
                  <a:gd name="connsiteY0" fmla="*/ 37617 h 45587"/>
                  <a:gd name="connsiteX1" fmla="*/ 45150 w 53111"/>
                  <a:gd name="connsiteY1" fmla="*/ 45584 h 45587"/>
                  <a:gd name="connsiteX2" fmla="*/ 7972 w 53111"/>
                  <a:gd name="connsiteY2" fmla="*/ 45584 h 45587"/>
                  <a:gd name="connsiteX3" fmla="*/ 6 w 53111"/>
                  <a:gd name="connsiteY3" fmla="*/ 37617 h 45587"/>
                  <a:gd name="connsiteX4" fmla="*/ 6 w 53111"/>
                  <a:gd name="connsiteY4" fmla="*/ 9734 h 45587"/>
                  <a:gd name="connsiteX5" fmla="*/ 7972 w 53111"/>
                  <a:gd name="connsiteY5" fmla="*/ -4 h 45587"/>
                  <a:gd name="connsiteX6" fmla="*/ 45150 w 53111"/>
                  <a:gd name="connsiteY6" fmla="*/ -4 h 45587"/>
                  <a:gd name="connsiteX7" fmla="*/ 53117 w 53111"/>
                  <a:gd name="connsiteY7" fmla="*/ 9734 h 45587"/>
                  <a:gd name="connsiteX8" fmla="*/ 53117 w 53111"/>
                  <a:gd name="connsiteY8" fmla="*/ 37617 h 45587"/>
                  <a:gd name="connsiteX9" fmla="*/ 53117 w 53111"/>
                  <a:gd name="connsiteY9" fmla="*/ 37617 h 45587"/>
                  <a:gd name="connsiteX10" fmla="*/ 53117 w 53111"/>
                  <a:gd name="connsiteY10" fmla="*/ 37617 h 4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11" h="45587">
                    <a:moveTo>
                      <a:pt x="53117" y="37617"/>
                    </a:moveTo>
                    <a:cubicBezTo>
                      <a:pt x="53117" y="41600"/>
                      <a:pt x="49134" y="45584"/>
                      <a:pt x="45150" y="45584"/>
                    </a:cubicBezTo>
                    <a:cubicBezTo>
                      <a:pt x="7972" y="45584"/>
                      <a:pt x="7972" y="45584"/>
                      <a:pt x="7972" y="45584"/>
                    </a:cubicBezTo>
                    <a:cubicBezTo>
                      <a:pt x="3989" y="45584"/>
                      <a:pt x="6" y="41600"/>
                      <a:pt x="6" y="37617"/>
                    </a:cubicBezTo>
                    <a:cubicBezTo>
                      <a:pt x="6" y="9734"/>
                      <a:pt x="6" y="9734"/>
                      <a:pt x="6" y="9734"/>
                    </a:cubicBezTo>
                    <a:cubicBezTo>
                      <a:pt x="6" y="3980"/>
                      <a:pt x="3989" y="-4"/>
                      <a:pt x="7972" y="-4"/>
                    </a:cubicBezTo>
                    <a:cubicBezTo>
                      <a:pt x="45150" y="-4"/>
                      <a:pt x="45150" y="-4"/>
                      <a:pt x="45150" y="-4"/>
                    </a:cubicBezTo>
                    <a:cubicBezTo>
                      <a:pt x="49134" y="-4"/>
                      <a:pt x="53117" y="3980"/>
                      <a:pt x="53117" y="9734"/>
                    </a:cubicBezTo>
                    <a:lnTo>
                      <a:pt x="53117" y="37617"/>
                    </a:lnTo>
                    <a:lnTo>
                      <a:pt x="53117" y="37617"/>
                    </a:lnTo>
                    <a:lnTo>
                      <a:pt x="53117" y="37617"/>
                    </a:lnTo>
                    <a:close/>
                  </a:path>
                </a:pathLst>
              </a:custGeom>
              <a:grp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形状 34"/>
              <p:cNvSpPr/>
              <p:nvPr/>
            </p:nvSpPr>
            <p:spPr>
              <a:xfrm>
                <a:off x="8875" y="5324"/>
                <a:ext cx="96" cy="101"/>
              </a:xfrm>
              <a:custGeom>
                <a:avLst/>
                <a:gdLst>
                  <a:gd name="connsiteX0" fmla="*/ 56455 w 61122"/>
                  <a:gd name="connsiteY0" fmla="*/ 15965 h 64009"/>
                  <a:gd name="connsiteX1" fmla="*/ 60438 w 61122"/>
                  <a:gd name="connsiteY1" fmla="*/ 27915 h 64009"/>
                  <a:gd name="connsiteX2" fmla="*/ 40521 w 61122"/>
                  <a:gd name="connsiteY2" fmla="*/ 59339 h 64009"/>
                  <a:gd name="connsiteX3" fmla="*/ 28571 w 61122"/>
                  <a:gd name="connsiteY3" fmla="*/ 63322 h 64009"/>
                  <a:gd name="connsiteX4" fmla="*/ 4671 w 61122"/>
                  <a:gd name="connsiteY4" fmla="*/ 47389 h 64009"/>
                  <a:gd name="connsiteX5" fmla="*/ 688 w 61122"/>
                  <a:gd name="connsiteY5" fmla="*/ 35439 h 64009"/>
                  <a:gd name="connsiteX6" fmla="*/ 20604 w 61122"/>
                  <a:gd name="connsiteY6" fmla="*/ 4015 h 64009"/>
                  <a:gd name="connsiteX7" fmla="*/ 32555 w 61122"/>
                  <a:gd name="connsiteY7" fmla="*/ 2244 h 64009"/>
                  <a:gd name="connsiteX8" fmla="*/ 56455 w 61122"/>
                  <a:gd name="connsiteY8" fmla="*/ 15965 h 64009"/>
                  <a:gd name="connsiteX9" fmla="*/ 56455 w 61122"/>
                  <a:gd name="connsiteY9" fmla="*/ 15965 h 64009"/>
                  <a:gd name="connsiteX10" fmla="*/ 56455 w 61122"/>
                  <a:gd name="connsiteY10" fmla="*/ 15965 h 6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122" h="64009">
                    <a:moveTo>
                      <a:pt x="56455" y="15965"/>
                    </a:moveTo>
                    <a:cubicBezTo>
                      <a:pt x="60438" y="17735"/>
                      <a:pt x="62208" y="23932"/>
                      <a:pt x="60438" y="27915"/>
                    </a:cubicBezTo>
                    <a:cubicBezTo>
                      <a:pt x="40521" y="59339"/>
                      <a:pt x="40521" y="59339"/>
                      <a:pt x="40521" y="59339"/>
                    </a:cubicBezTo>
                    <a:cubicBezTo>
                      <a:pt x="38751" y="63322"/>
                      <a:pt x="34768" y="65093"/>
                      <a:pt x="28571" y="63322"/>
                    </a:cubicBezTo>
                    <a:cubicBezTo>
                      <a:pt x="4671" y="47389"/>
                      <a:pt x="4671" y="47389"/>
                      <a:pt x="4671" y="47389"/>
                    </a:cubicBezTo>
                    <a:cubicBezTo>
                      <a:pt x="688" y="45619"/>
                      <a:pt x="-1083" y="39422"/>
                      <a:pt x="688" y="35439"/>
                    </a:cubicBezTo>
                    <a:cubicBezTo>
                      <a:pt x="20604" y="4015"/>
                      <a:pt x="20604" y="4015"/>
                      <a:pt x="20604" y="4015"/>
                    </a:cubicBezTo>
                    <a:cubicBezTo>
                      <a:pt x="22375" y="31"/>
                      <a:pt x="28571" y="-1739"/>
                      <a:pt x="32555" y="2244"/>
                    </a:cubicBezTo>
                    <a:lnTo>
                      <a:pt x="56455" y="15965"/>
                    </a:lnTo>
                    <a:lnTo>
                      <a:pt x="56455" y="15965"/>
                    </a:lnTo>
                    <a:lnTo>
                      <a:pt x="56455" y="15965"/>
                    </a:lnTo>
                    <a:close/>
                  </a:path>
                </a:pathLst>
              </a:custGeom>
              <a:grp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任意多边形: 形状 35"/>
              <p:cNvSpPr/>
              <p:nvPr/>
            </p:nvSpPr>
            <p:spPr>
              <a:xfrm>
                <a:off x="8883" y="5470"/>
                <a:ext cx="93" cy="99"/>
              </a:xfrm>
              <a:custGeom>
                <a:avLst/>
                <a:gdLst>
                  <a:gd name="connsiteX0" fmla="*/ 28129 w 59019"/>
                  <a:gd name="connsiteY0" fmla="*/ 690 h 62927"/>
                  <a:gd name="connsiteX1" fmla="*/ 39636 w 59019"/>
                  <a:gd name="connsiteY1" fmla="*/ 4674 h 62927"/>
                  <a:gd name="connsiteX2" fmla="*/ 56897 w 59019"/>
                  <a:gd name="connsiteY2" fmla="*/ 36098 h 62927"/>
                  <a:gd name="connsiteX3" fmla="*/ 55127 w 59019"/>
                  <a:gd name="connsiteY3" fmla="*/ 48048 h 62927"/>
                  <a:gd name="connsiteX4" fmla="*/ 29899 w 59019"/>
                  <a:gd name="connsiteY4" fmla="*/ 61768 h 62927"/>
                  <a:gd name="connsiteX5" fmla="*/ 20162 w 59019"/>
                  <a:gd name="connsiteY5" fmla="*/ 59998 h 62927"/>
                  <a:gd name="connsiteX6" fmla="*/ 688 w 59019"/>
                  <a:gd name="connsiteY6" fmla="*/ 26361 h 62927"/>
                  <a:gd name="connsiteX7" fmla="*/ 4671 w 59019"/>
                  <a:gd name="connsiteY7" fmla="*/ 14411 h 62927"/>
                  <a:gd name="connsiteX8" fmla="*/ 28129 w 59019"/>
                  <a:gd name="connsiteY8" fmla="*/ 690 h 62927"/>
                  <a:gd name="connsiteX9" fmla="*/ 28129 w 59019"/>
                  <a:gd name="connsiteY9" fmla="*/ 690 h 62927"/>
                  <a:gd name="connsiteX10" fmla="*/ 28129 w 59019"/>
                  <a:gd name="connsiteY10" fmla="*/ 690 h 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19" h="62927">
                    <a:moveTo>
                      <a:pt x="28129" y="690"/>
                    </a:moveTo>
                    <a:cubicBezTo>
                      <a:pt x="32112" y="-1080"/>
                      <a:pt x="37866" y="690"/>
                      <a:pt x="39636" y="4674"/>
                    </a:cubicBezTo>
                    <a:cubicBezTo>
                      <a:pt x="56897" y="36098"/>
                      <a:pt x="56897" y="36098"/>
                      <a:pt x="56897" y="36098"/>
                    </a:cubicBezTo>
                    <a:cubicBezTo>
                      <a:pt x="60881" y="40081"/>
                      <a:pt x="58668" y="45835"/>
                      <a:pt x="55127" y="48048"/>
                    </a:cubicBezTo>
                    <a:cubicBezTo>
                      <a:pt x="29899" y="61768"/>
                      <a:pt x="29899" y="61768"/>
                      <a:pt x="29899" y="61768"/>
                    </a:cubicBezTo>
                    <a:cubicBezTo>
                      <a:pt x="25916" y="63539"/>
                      <a:pt x="22375" y="63539"/>
                      <a:pt x="20162" y="59998"/>
                    </a:cubicBezTo>
                    <a:cubicBezTo>
                      <a:pt x="688" y="26361"/>
                      <a:pt x="688" y="26361"/>
                      <a:pt x="688" y="26361"/>
                    </a:cubicBezTo>
                    <a:cubicBezTo>
                      <a:pt x="-1082" y="22378"/>
                      <a:pt x="688" y="18394"/>
                      <a:pt x="4671" y="14411"/>
                    </a:cubicBezTo>
                    <a:lnTo>
                      <a:pt x="28129" y="690"/>
                    </a:lnTo>
                    <a:lnTo>
                      <a:pt x="28129" y="690"/>
                    </a:lnTo>
                    <a:lnTo>
                      <a:pt x="28129" y="690"/>
                    </a:lnTo>
                    <a:close/>
                  </a:path>
                </a:pathLst>
              </a:custGeom>
              <a:grp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形状 36"/>
              <p:cNvSpPr/>
              <p:nvPr/>
            </p:nvSpPr>
            <p:spPr>
              <a:xfrm>
                <a:off x="9015" y="5554"/>
                <a:ext cx="86" cy="72"/>
              </a:xfrm>
              <a:custGeom>
                <a:avLst/>
                <a:gdLst>
                  <a:gd name="connsiteX0" fmla="*/ 6 w 54439"/>
                  <a:gd name="connsiteY0" fmla="*/ 7973 h 45587"/>
                  <a:gd name="connsiteX1" fmla="*/ 9743 w 54439"/>
                  <a:gd name="connsiteY1" fmla="*/ 7 h 45587"/>
                  <a:gd name="connsiteX2" fmla="*/ 44708 w 54439"/>
                  <a:gd name="connsiteY2" fmla="*/ 7 h 45587"/>
                  <a:gd name="connsiteX3" fmla="*/ 54445 w 54439"/>
                  <a:gd name="connsiteY3" fmla="*/ 7973 h 45587"/>
                  <a:gd name="connsiteX4" fmla="*/ 54445 w 54439"/>
                  <a:gd name="connsiteY4" fmla="*/ 35857 h 45587"/>
                  <a:gd name="connsiteX5" fmla="*/ 44708 w 54439"/>
                  <a:gd name="connsiteY5" fmla="*/ 45594 h 45587"/>
                  <a:gd name="connsiteX6" fmla="*/ 9743 w 54439"/>
                  <a:gd name="connsiteY6" fmla="*/ 45594 h 45587"/>
                  <a:gd name="connsiteX7" fmla="*/ 6 w 54439"/>
                  <a:gd name="connsiteY7" fmla="*/ 35857 h 45587"/>
                  <a:gd name="connsiteX8" fmla="*/ 6 w 54439"/>
                  <a:gd name="connsiteY8" fmla="*/ 7973 h 45587"/>
                  <a:gd name="connsiteX9" fmla="*/ 6 w 54439"/>
                  <a:gd name="connsiteY9" fmla="*/ 7973 h 45587"/>
                  <a:gd name="connsiteX10" fmla="*/ 6 w 54439"/>
                  <a:gd name="connsiteY10" fmla="*/ 7973 h 4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39" h="45587">
                    <a:moveTo>
                      <a:pt x="6" y="7973"/>
                    </a:moveTo>
                    <a:cubicBezTo>
                      <a:pt x="6" y="2219"/>
                      <a:pt x="3989" y="7"/>
                      <a:pt x="9743" y="7"/>
                    </a:cubicBezTo>
                    <a:cubicBezTo>
                      <a:pt x="44708" y="7"/>
                      <a:pt x="44708" y="7"/>
                      <a:pt x="44708" y="7"/>
                    </a:cubicBezTo>
                    <a:cubicBezTo>
                      <a:pt x="50462" y="7"/>
                      <a:pt x="54445" y="2219"/>
                      <a:pt x="54445" y="7973"/>
                    </a:cubicBezTo>
                    <a:cubicBezTo>
                      <a:pt x="54445" y="35857"/>
                      <a:pt x="54445" y="35857"/>
                      <a:pt x="54445" y="35857"/>
                    </a:cubicBezTo>
                    <a:cubicBezTo>
                      <a:pt x="54445" y="41610"/>
                      <a:pt x="50462" y="45594"/>
                      <a:pt x="44708" y="45594"/>
                    </a:cubicBezTo>
                    <a:cubicBezTo>
                      <a:pt x="9743" y="45594"/>
                      <a:pt x="9743" y="45594"/>
                      <a:pt x="9743" y="45594"/>
                    </a:cubicBezTo>
                    <a:cubicBezTo>
                      <a:pt x="3989" y="45594"/>
                      <a:pt x="6" y="41610"/>
                      <a:pt x="6" y="35857"/>
                    </a:cubicBezTo>
                    <a:lnTo>
                      <a:pt x="6" y="7973"/>
                    </a:lnTo>
                    <a:lnTo>
                      <a:pt x="6" y="7973"/>
                    </a:lnTo>
                    <a:lnTo>
                      <a:pt x="6" y="7973"/>
                    </a:lnTo>
                    <a:close/>
                  </a:path>
                </a:pathLst>
              </a:custGeom>
              <a:grp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形状 37"/>
              <p:cNvSpPr/>
              <p:nvPr/>
            </p:nvSpPr>
            <p:spPr>
              <a:xfrm>
                <a:off x="9136" y="5462"/>
                <a:ext cx="93" cy="97"/>
              </a:xfrm>
              <a:custGeom>
                <a:avLst/>
                <a:gdLst>
                  <a:gd name="connsiteX0" fmla="*/ 3267 w 58739"/>
                  <a:gd name="connsiteY0" fmla="*/ 46720 h 61480"/>
                  <a:gd name="connsiteX1" fmla="*/ 1497 w 58739"/>
                  <a:gd name="connsiteY1" fmla="*/ 35212 h 61480"/>
                  <a:gd name="connsiteX2" fmla="*/ 18758 w 58739"/>
                  <a:gd name="connsiteY2" fmla="*/ 4673 h 61480"/>
                  <a:gd name="connsiteX3" fmla="*/ 30266 w 58739"/>
                  <a:gd name="connsiteY3" fmla="*/ 690 h 61480"/>
                  <a:gd name="connsiteX4" fmla="*/ 55493 w 58739"/>
                  <a:gd name="connsiteY4" fmla="*/ 13968 h 61480"/>
                  <a:gd name="connsiteX5" fmla="*/ 57264 w 58739"/>
                  <a:gd name="connsiteY5" fmla="*/ 25475 h 61480"/>
                  <a:gd name="connsiteX6" fmla="*/ 40003 w 58739"/>
                  <a:gd name="connsiteY6" fmla="*/ 58227 h 61480"/>
                  <a:gd name="connsiteX7" fmla="*/ 28495 w 58739"/>
                  <a:gd name="connsiteY7" fmla="*/ 59998 h 61480"/>
                  <a:gd name="connsiteX8" fmla="*/ 3267 w 58739"/>
                  <a:gd name="connsiteY8" fmla="*/ 46720 h 61480"/>
                  <a:gd name="connsiteX9" fmla="*/ 3267 w 58739"/>
                  <a:gd name="connsiteY9" fmla="*/ 46720 h 61480"/>
                  <a:gd name="connsiteX10" fmla="*/ 3267 w 58739"/>
                  <a:gd name="connsiteY10" fmla="*/ 46720 h 6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39" h="61480">
                    <a:moveTo>
                      <a:pt x="3267" y="46720"/>
                    </a:moveTo>
                    <a:cubicBezTo>
                      <a:pt x="-716" y="44949"/>
                      <a:pt x="-716" y="39196"/>
                      <a:pt x="1497" y="35212"/>
                    </a:cubicBezTo>
                    <a:cubicBezTo>
                      <a:pt x="18758" y="4673"/>
                      <a:pt x="18758" y="4673"/>
                      <a:pt x="18758" y="4673"/>
                    </a:cubicBezTo>
                    <a:cubicBezTo>
                      <a:pt x="20528" y="690"/>
                      <a:pt x="26282" y="-1080"/>
                      <a:pt x="30266" y="690"/>
                    </a:cubicBezTo>
                    <a:cubicBezTo>
                      <a:pt x="55493" y="13968"/>
                      <a:pt x="55493" y="13968"/>
                      <a:pt x="55493" y="13968"/>
                    </a:cubicBezTo>
                    <a:cubicBezTo>
                      <a:pt x="59477" y="17951"/>
                      <a:pt x="59477" y="21492"/>
                      <a:pt x="57264" y="25475"/>
                    </a:cubicBezTo>
                    <a:cubicBezTo>
                      <a:pt x="40003" y="58227"/>
                      <a:pt x="40003" y="58227"/>
                      <a:pt x="40003" y="58227"/>
                    </a:cubicBezTo>
                    <a:cubicBezTo>
                      <a:pt x="38232" y="62211"/>
                      <a:pt x="32478" y="62211"/>
                      <a:pt x="28495" y="59998"/>
                    </a:cubicBezTo>
                    <a:lnTo>
                      <a:pt x="3267" y="46720"/>
                    </a:lnTo>
                    <a:lnTo>
                      <a:pt x="3267" y="46720"/>
                    </a:lnTo>
                    <a:lnTo>
                      <a:pt x="3267" y="46720"/>
                    </a:lnTo>
                    <a:close/>
                  </a:path>
                </a:pathLst>
              </a:custGeom>
              <a:grp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形状 38"/>
              <p:cNvSpPr/>
              <p:nvPr/>
            </p:nvSpPr>
            <p:spPr>
              <a:xfrm>
                <a:off x="9131" y="5315"/>
                <a:ext cx="92" cy="101"/>
              </a:xfrm>
              <a:custGeom>
                <a:avLst/>
                <a:gdLst>
                  <a:gd name="connsiteX0" fmla="*/ 29465 w 58577"/>
                  <a:gd name="connsiteY0" fmla="*/ 63201 h 63888"/>
                  <a:gd name="connsiteX1" fmla="*/ 17958 w 58577"/>
                  <a:gd name="connsiteY1" fmla="*/ 59217 h 63888"/>
                  <a:gd name="connsiteX2" fmla="*/ 696 w 58577"/>
                  <a:gd name="connsiteY2" fmla="*/ 27793 h 63888"/>
                  <a:gd name="connsiteX3" fmla="*/ 4680 w 58577"/>
                  <a:gd name="connsiteY3" fmla="*/ 15843 h 63888"/>
                  <a:gd name="connsiteX4" fmla="*/ 27695 w 58577"/>
                  <a:gd name="connsiteY4" fmla="*/ 2123 h 63888"/>
                  <a:gd name="connsiteX5" fmla="*/ 39202 w 58577"/>
                  <a:gd name="connsiteY5" fmla="*/ 3893 h 63888"/>
                  <a:gd name="connsiteX6" fmla="*/ 56463 w 58577"/>
                  <a:gd name="connsiteY6" fmla="*/ 35317 h 63888"/>
                  <a:gd name="connsiteX7" fmla="*/ 54693 w 58577"/>
                  <a:gd name="connsiteY7" fmla="*/ 47267 h 63888"/>
                  <a:gd name="connsiteX8" fmla="*/ 29465 w 58577"/>
                  <a:gd name="connsiteY8" fmla="*/ 63201 h 63888"/>
                  <a:gd name="connsiteX9" fmla="*/ 29465 w 58577"/>
                  <a:gd name="connsiteY9" fmla="*/ 63201 h 63888"/>
                  <a:gd name="connsiteX10" fmla="*/ 29465 w 58577"/>
                  <a:gd name="connsiteY10" fmla="*/ 63201 h 6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77" h="63888">
                    <a:moveTo>
                      <a:pt x="29465" y="63201"/>
                    </a:moveTo>
                    <a:cubicBezTo>
                      <a:pt x="25482" y="64971"/>
                      <a:pt x="21941" y="63201"/>
                      <a:pt x="17958" y="59217"/>
                    </a:cubicBezTo>
                    <a:cubicBezTo>
                      <a:pt x="696" y="27793"/>
                      <a:pt x="696" y="27793"/>
                      <a:pt x="696" y="27793"/>
                    </a:cubicBezTo>
                    <a:cubicBezTo>
                      <a:pt x="-1074" y="23810"/>
                      <a:pt x="696" y="18056"/>
                      <a:pt x="4680" y="15843"/>
                    </a:cubicBezTo>
                    <a:cubicBezTo>
                      <a:pt x="27695" y="2123"/>
                      <a:pt x="27695" y="2123"/>
                      <a:pt x="27695" y="2123"/>
                    </a:cubicBezTo>
                    <a:cubicBezTo>
                      <a:pt x="31678" y="-1861"/>
                      <a:pt x="37432" y="352"/>
                      <a:pt x="39202" y="3893"/>
                    </a:cubicBezTo>
                    <a:cubicBezTo>
                      <a:pt x="56463" y="35317"/>
                      <a:pt x="56463" y="35317"/>
                      <a:pt x="56463" y="35317"/>
                    </a:cubicBezTo>
                    <a:cubicBezTo>
                      <a:pt x="60447" y="39301"/>
                      <a:pt x="58234" y="45054"/>
                      <a:pt x="54693" y="47267"/>
                    </a:cubicBezTo>
                    <a:lnTo>
                      <a:pt x="29465" y="63201"/>
                    </a:lnTo>
                    <a:lnTo>
                      <a:pt x="29465" y="63201"/>
                    </a:lnTo>
                    <a:lnTo>
                      <a:pt x="29465" y="63201"/>
                    </a:lnTo>
                    <a:close/>
                  </a:path>
                </a:pathLst>
              </a:custGeom>
              <a:grp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形状 39"/>
              <p:cNvSpPr/>
              <p:nvPr/>
            </p:nvSpPr>
            <p:spPr>
              <a:xfrm>
                <a:off x="8921" y="5313"/>
                <a:ext cx="263" cy="261"/>
              </a:xfrm>
              <a:custGeom>
                <a:avLst/>
                <a:gdLst>
                  <a:gd name="connsiteX0" fmla="*/ 83656 w 167300"/>
                  <a:gd name="connsiteY0" fmla="*/ 1 h 165530"/>
                  <a:gd name="connsiteX1" fmla="*/ 6 w 167300"/>
                  <a:gd name="connsiteY1" fmla="*/ 81881 h 165530"/>
                  <a:gd name="connsiteX2" fmla="*/ 83656 w 167300"/>
                  <a:gd name="connsiteY2" fmla="*/ 165532 h 165530"/>
                  <a:gd name="connsiteX3" fmla="*/ 167307 w 167300"/>
                  <a:gd name="connsiteY3" fmla="*/ 81881 h 165530"/>
                  <a:gd name="connsiteX4" fmla="*/ 83656 w 167300"/>
                  <a:gd name="connsiteY4" fmla="*/ 1 h 165530"/>
                  <a:gd name="connsiteX5" fmla="*/ 83656 w 167300"/>
                  <a:gd name="connsiteY5" fmla="*/ 1 h 165530"/>
                  <a:gd name="connsiteX6" fmla="*/ 83656 w 167300"/>
                  <a:gd name="connsiteY6" fmla="*/ 122600 h 165530"/>
                  <a:gd name="connsiteX7" fmla="*/ 44708 w 167300"/>
                  <a:gd name="connsiteY7" fmla="*/ 81881 h 165530"/>
                  <a:gd name="connsiteX8" fmla="*/ 83656 w 167300"/>
                  <a:gd name="connsiteY8" fmla="*/ 42933 h 165530"/>
                  <a:gd name="connsiteX9" fmla="*/ 124375 w 167300"/>
                  <a:gd name="connsiteY9" fmla="*/ 81881 h 165530"/>
                  <a:gd name="connsiteX10" fmla="*/ 83656 w 167300"/>
                  <a:gd name="connsiteY10" fmla="*/ 122600 h 16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300" h="165530">
                    <a:moveTo>
                      <a:pt x="83656" y="1"/>
                    </a:moveTo>
                    <a:cubicBezTo>
                      <a:pt x="38954" y="1"/>
                      <a:pt x="6" y="37179"/>
                      <a:pt x="6" y="81881"/>
                    </a:cubicBezTo>
                    <a:cubicBezTo>
                      <a:pt x="6" y="128796"/>
                      <a:pt x="38954" y="165532"/>
                      <a:pt x="83656" y="165532"/>
                    </a:cubicBezTo>
                    <a:cubicBezTo>
                      <a:pt x="130129" y="165532"/>
                      <a:pt x="167307" y="128354"/>
                      <a:pt x="167307" y="81881"/>
                    </a:cubicBezTo>
                    <a:cubicBezTo>
                      <a:pt x="167307" y="36737"/>
                      <a:pt x="130129" y="1"/>
                      <a:pt x="83656" y="1"/>
                    </a:cubicBezTo>
                    <a:lnTo>
                      <a:pt x="83656" y="1"/>
                    </a:lnTo>
                    <a:close/>
                    <a:moveTo>
                      <a:pt x="83656" y="122600"/>
                    </a:moveTo>
                    <a:cubicBezTo>
                      <a:pt x="62412" y="122600"/>
                      <a:pt x="44708" y="104896"/>
                      <a:pt x="44708" y="81881"/>
                    </a:cubicBezTo>
                    <a:cubicBezTo>
                      <a:pt x="44708" y="60637"/>
                      <a:pt x="62412" y="42933"/>
                      <a:pt x="83656" y="42933"/>
                    </a:cubicBezTo>
                    <a:cubicBezTo>
                      <a:pt x="107114" y="42933"/>
                      <a:pt x="124375" y="60637"/>
                      <a:pt x="124375" y="81881"/>
                    </a:cubicBezTo>
                    <a:cubicBezTo>
                      <a:pt x="124375" y="104896"/>
                      <a:pt x="106671" y="122600"/>
                      <a:pt x="83656" y="122600"/>
                    </a:cubicBezTo>
                  </a:path>
                </a:pathLst>
              </a:custGeom>
              <a:grp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68" name="任意多边形: 形状 40"/>
            <p:cNvSpPr/>
            <p:nvPr/>
          </p:nvSpPr>
          <p:spPr>
            <a:xfrm>
              <a:off x="8545" y="5277"/>
              <a:ext cx="321" cy="413"/>
            </a:xfrm>
            <a:custGeom>
              <a:avLst/>
              <a:gdLst>
                <a:gd name="connsiteX0" fmla="*/ 89398 w 204142"/>
                <a:gd name="connsiteY0" fmla="*/ 258478 h 262015"/>
                <a:gd name="connsiteX1" fmla="*/ 91168 w 204142"/>
                <a:gd name="connsiteY1" fmla="*/ 260248 h 262015"/>
                <a:gd name="connsiteX2" fmla="*/ 92939 w 204142"/>
                <a:gd name="connsiteY2" fmla="*/ 260248 h 262015"/>
                <a:gd name="connsiteX3" fmla="*/ 96922 w 204142"/>
                <a:gd name="connsiteY3" fmla="*/ 262019 h 262015"/>
                <a:gd name="connsiteX4" fmla="*/ 98693 w 204142"/>
                <a:gd name="connsiteY4" fmla="*/ 262019 h 262015"/>
                <a:gd name="connsiteX5" fmla="*/ 102676 w 204142"/>
                <a:gd name="connsiteY5" fmla="*/ 262019 h 262015"/>
                <a:gd name="connsiteX6" fmla="*/ 106659 w 204142"/>
                <a:gd name="connsiteY6" fmla="*/ 262019 h 262015"/>
                <a:gd name="connsiteX7" fmla="*/ 108430 w 204142"/>
                <a:gd name="connsiteY7" fmla="*/ 262019 h 262015"/>
                <a:gd name="connsiteX8" fmla="*/ 110200 w 204142"/>
                <a:gd name="connsiteY8" fmla="*/ 260248 h 262015"/>
                <a:gd name="connsiteX9" fmla="*/ 111970 w 204142"/>
                <a:gd name="connsiteY9" fmla="*/ 260248 h 262015"/>
                <a:gd name="connsiteX10" fmla="*/ 115954 w 204142"/>
                <a:gd name="connsiteY10" fmla="*/ 258478 h 262015"/>
                <a:gd name="connsiteX11" fmla="*/ 117724 w 204142"/>
                <a:gd name="connsiteY11" fmla="*/ 258478 h 262015"/>
                <a:gd name="connsiteX12" fmla="*/ 194736 w 204142"/>
                <a:gd name="connsiteY12" fmla="*/ 202268 h 262015"/>
                <a:gd name="connsiteX13" fmla="*/ 198719 w 204142"/>
                <a:gd name="connsiteY13" fmla="*/ 167304 h 262015"/>
                <a:gd name="connsiteX14" fmla="*/ 164197 w 204142"/>
                <a:gd name="connsiteY14" fmla="*/ 161550 h 262015"/>
                <a:gd name="connsiteX15" fmla="*/ 127461 w 204142"/>
                <a:gd name="connsiteY15" fmla="*/ 188548 h 262015"/>
                <a:gd name="connsiteX16" fmla="*/ 127461 w 204142"/>
                <a:gd name="connsiteY16" fmla="*/ 25231 h 262015"/>
                <a:gd name="connsiteX17" fmla="*/ 102676 w 204142"/>
                <a:gd name="connsiteY17" fmla="*/ 3 h 262015"/>
                <a:gd name="connsiteX18" fmla="*/ 77448 w 204142"/>
                <a:gd name="connsiteY18" fmla="*/ 25231 h 262015"/>
                <a:gd name="connsiteX19" fmla="*/ 77448 w 204142"/>
                <a:gd name="connsiteY19" fmla="*/ 188548 h 262015"/>
                <a:gd name="connsiteX20" fmla="*/ 40713 w 204142"/>
                <a:gd name="connsiteY20" fmla="*/ 161550 h 262015"/>
                <a:gd name="connsiteX21" fmla="*/ 3977 w 204142"/>
                <a:gd name="connsiteY21" fmla="*/ 167304 h 262015"/>
                <a:gd name="connsiteX22" fmla="*/ -6 w 204142"/>
                <a:gd name="connsiteY22" fmla="*/ 181024 h 262015"/>
                <a:gd name="connsiteX23" fmla="*/ 9731 w 204142"/>
                <a:gd name="connsiteY23" fmla="*/ 202268 h 262015"/>
                <a:gd name="connsiteX24" fmla="*/ 86743 w 204142"/>
                <a:gd name="connsiteY24" fmla="*/ 258478 h 262015"/>
                <a:gd name="connsiteX25" fmla="*/ 89398 w 204142"/>
                <a:gd name="connsiteY25" fmla="*/ 258478 h 26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4142" h="262015">
                  <a:moveTo>
                    <a:pt x="89398" y="258478"/>
                  </a:moveTo>
                  <a:cubicBezTo>
                    <a:pt x="91168" y="260248"/>
                    <a:pt x="91168" y="260248"/>
                    <a:pt x="91168" y="260248"/>
                  </a:cubicBezTo>
                  <a:cubicBezTo>
                    <a:pt x="92939" y="260248"/>
                    <a:pt x="92939" y="260248"/>
                    <a:pt x="92939" y="260248"/>
                  </a:cubicBezTo>
                  <a:cubicBezTo>
                    <a:pt x="94709" y="262019"/>
                    <a:pt x="94709" y="262019"/>
                    <a:pt x="96922" y="262019"/>
                  </a:cubicBezTo>
                  <a:cubicBezTo>
                    <a:pt x="96922" y="262019"/>
                    <a:pt x="96922" y="262019"/>
                    <a:pt x="98693" y="262019"/>
                  </a:cubicBezTo>
                  <a:cubicBezTo>
                    <a:pt x="98693" y="262019"/>
                    <a:pt x="100463" y="262019"/>
                    <a:pt x="102676" y="262019"/>
                  </a:cubicBezTo>
                  <a:cubicBezTo>
                    <a:pt x="104446" y="262019"/>
                    <a:pt x="104446" y="262019"/>
                    <a:pt x="106659" y="262019"/>
                  </a:cubicBezTo>
                  <a:lnTo>
                    <a:pt x="108430" y="262019"/>
                  </a:lnTo>
                  <a:cubicBezTo>
                    <a:pt x="110200" y="262019"/>
                    <a:pt x="110200" y="262019"/>
                    <a:pt x="110200" y="260248"/>
                  </a:cubicBezTo>
                  <a:cubicBezTo>
                    <a:pt x="111970" y="260248"/>
                    <a:pt x="111970" y="260248"/>
                    <a:pt x="111970" y="260248"/>
                  </a:cubicBezTo>
                  <a:cubicBezTo>
                    <a:pt x="113741" y="260248"/>
                    <a:pt x="113741" y="260248"/>
                    <a:pt x="115954" y="258478"/>
                  </a:cubicBezTo>
                  <a:cubicBezTo>
                    <a:pt x="115954" y="258478"/>
                    <a:pt x="115954" y="258478"/>
                    <a:pt x="117724" y="258478"/>
                  </a:cubicBezTo>
                  <a:cubicBezTo>
                    <a:pt x="194736" y="202268"/>
                    <a:pt x="194736" y="202268"/>
                    <a:pt x="194736" y="202268"/>
                  </a:cubicBezTo>
                  <a:cubicBezTo>
                    <a:pt x="204473" y="194302"/>
                    <a:pt x="208013" y="177041"/>
                    <a:pt x="198719" y="167304"/>
                  </a:cubicBezTo>
                  <a:cubicBezTo>
                    <a:pt x="191195" y="155796"/>
                    <a:pt x="175704" y="151813"/>
                    <a:pt x="164197" y="161550"/>
                  </a:cubicBezTo>
                  <a:cubicBezTo>
                    <a:pt x="127461" y="188548"/>
                    <a:pt x="127461" y="188548"/>
                    <a:pt x="127461" y="188548"/>
                  </a:cubicBezTo>
                  <a:cubicBezTo>
                    <a:pt x="127461" y="25231"/>
                    <a:pt x="127461" y="25231"/>
                    <a:pt x="127461" y="25231"/>
                  </a:cubicBezTo>
                  <a:cubicBezTo>
                    <a:pt x="127461" y="11510"/>
                    <a:pt x="115954" y="3"/>
                    <a:pt x="102676" y="3"/>
                  </a:cubicBezTo>
                  <a:cubicBezTo>
                    <a:pt x="89398" y="3"/>
                    <a:pt x="77448" y="11510"/>
                    <a:pt x="77448" y="25231"/>
                  </a:cubicBezTo>
                  <a:cubicBezTo>
                    <a:pt x="77448" y="188548"/>
                    <a:pt x="77448" y="188548"/>
                    <a:pt x="77448" y="188548"/>
                  </a:cubicBezTo>
                  <a:cubicBezTo>
                    <a:pt x="40713" y="161550"/>
                    <a:pt x="40713" y="161550"/>
                    <a:pt x="40713" y="161550"/>
                  </a:cubicBezTo>
                  <a:cubicBezTo>
                    <a:pt x="29205" y="151813"/>
                    <a:pt x="13714" y="155796"/>
                    <a:pt x="3977" y="167304"/>
                  </a:cubicBezTo>
                  <a:cubicBezTo>
                    <a:pt x="2207" y="171287"/>
                    <a:pt x="-6" y="177041"/>
                    <a:pt x="-6" y="181024"/>
                  </a:cubicBezTo>
                  <a:cubicBezTo>
                    <a:pt x="-6" y="188991"/>
                    <a:pt x="3977" y="196515"/>
                    <a:pt x="9731" y="202268"/>
                  </a:cubicBezTo>
                  <a:cubicBezTo>
                    <a:pt x="86743" y="258478"/>
                    <a:pt x="86743" y="258478"/>
                    <a:pt x="86743" y="258478"/>
                  </a:cubicBezTo>
                  <a:cubicBezTo>
                    <a:pt x="89398" y="258478"/>
                    <a:pt x="89398" y="258478"/>
                    <a:pt x="89398" y="258478"/>
                  </a:cubicBezTo>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9" name="图形 29" descr="32303038313137383b32303131373235373bb4b4d2e2"/>
          <p:cNvGrpSpPr/>
          <p:nvPr/>
        </p:nvGrpSpPr>
        <p:grpSpPr>
          <a:xfrm>
            <a:off x="6409055" y="4866995"/>
            <a:ext cx="1224000" cy="1223645"/>
            <a:chOff x="6096000" y="2972685"/>
            <a:chExt cx="914400" cy="912629"/>
          </a:xfrm>
        </p:grpSpPr>
        <p:sp>
          <p:nvSpPr>
            <p:cNvPr id="70" name="任意多边形: 形状 42"/>
            <p:cNvSpPr/>
            <p:nvPr/>
          </p:nvSpPr>
          <p:spPr>
            <a:xfrm>
              <a:off x="6096000" y="2972685"/>
              <a:ext cx="914400" cy="912629"/>
            </a:xfrm>
            <a:custGeom>
              <a:avLst/>
              <a:gdLst>
                <a:gd name="connsiteX0" fmla="*/ 0 w 914400"/>
                <a:gd name="connsiteY0" fmla="*/ 456315 h 912629"/>
                <a:gd name="connsiteX1" fmla="*/ 458528 w 914400"/>
                <a:gd name="connsiteY1" fmla="*/ 0 h 912629"/>
                <a:gd name="connsiteX2" fmla="*/ 914400 w 914400"/>
                <a:gd name="connsiteY2" fmla="*/ 456315 h 912629"/>
                <a:gd name="connsiteX3" fmla="*/ 458528 w 914400"/>
                <a:gd name="connsiteY3" fmla="*/ 912630 h 912629"/>
                <a:gd name="connsiteX4" fmla="*/ 0 w 914400"/>
                <a:gd name="connsiteY4" fmla="*/ 456315 h 91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2629">
                  <a:moveTo>
                    <a:pt x="0" y="456315"/>
                  </a:moveTo>
                  <a:cubicBezTo>
                    <a:pt x="2656" y="204479"/>
                    <a:pt x="206692" y="0"/>
                    <a:pt x="458528" y="0"/>
                  </a:cubicBezTo>
                  <a:cubicBezTo>
                    <a:pt x="710364" y="0"/>
                    <a:pt x="914400" y="204036"/>
                    <a:pt x="914400" y="456315"/>
                  </a:cubicBezTo>
                  <a:cubicBezTo>
                    <a:pt x="914400" y="708151"/>
                    <a:pt x="710364" y="912630"/>
                    <a:pt x="458528" y="912630"/>
                  </a:cubicBezTo>
                  <a:cubicBezTo>
                    <a:pt x="206692" y="912630"/>
                    <a:pt x="2656" y="708151"/>
                    <a:pt x="0" y="456315"/>
                  </a:cubicBezTo>
                </a:path>
              </a:pathLst>
            </a:custGeom>
            <a:solidFill>
              <a:srgbClr val="ECEDED"/>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形状 43"/>
            <p:cNvSpPr/>
            <p:nvPr/>
          </p:nvSpPr>
          <p:spPr>
            <a:xfrm>
              <a:off x="6547446" y="3077137"/>
              <a:ext cx="37177" cy="94715"/>
            </a:xfrm>
            <a:custGeom>
              <a:avLst/>
              <a:gdLst>
                <a:gd name="connsiteX0" fmla="*/ 17704 w 37177"/>
                <a:gd name="connsiteY0" fmla="*/ 94699 h 94715"/>
                <a:gd name="connsiteX1" fmla="*/ 1 w 37177"/>
                <a:gd name="connsiteY1" fmla="*/ 77438 h 94715"/>
                <a:gd name="connsiteX2" fmla="*/ 1 w 37177"/>
                <a:gd name="connsiteY2" fmla="*/ 17245 h 94715"/>
                <a:gd name="connsiteX3" fmla="*/ 17704 w 37177"/>
                <a:gd name="connsiteY3" fmla="*/ -16 h 94715"/>
                <a:gd name="connsiteX4" fmla="*/ 37179 w 37177"/>
                <a:gd name="connsiteY4" fmla="*/ 17245 h 94715"/>
                <a:gd name="connsiteX5" fmla="*/ 37179 w 37177"/>
                <a:gd name="connsiteY5" fmla="*/ 77438 h 94715"/>
                <a:gd name="connsiteX6" fmla="*/ 17704 w 37177"/>
                <a:gd name="connsiteY6" fmla="*/ 94699 h 9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7" h="94715">
                  <a:moveTo>
                    <a:pt x="17704" y="94699"/>
                  </a:moveTo>
                  <a:cubicBezTo>
                    <a:pt x="7967" y="94699"/>
                    <a:pt x="1" y="86732"/>
                    <a:pt x="1" y="77438"/>
                  </a:cubicBezTo>
                  <a:cubicBezTo>
                    <a:pt x="1" y="17245"/>
                    <a:pt x="1" y="17245"/>
                    <a:pt x="1" y="17245"/>
                  </a:cubicBezTo>
                  <a:cubicBezTo>
                    <a:pt x="1" y="7508"/>
                    <a:pt x="7967" y="-16"/>
                    <a:pt x="17704" y="-16"/>
                  </a:cubicBezTo>
                  <a:cubicBezTo>
                    <a:pt x="27442" y="-16"/>
                    <a:pt x="37179" y="7950"/>
                    <a:pt x="37179" y="17245"/>
                  </a:cubicBezTo>
                  <a:cubicBezTo>
                    <a:pt x="37179" y="77438"/>
                    <a:pt x="37179" y="77438"/>
                    <a:pt x="37179" y="77438"/>
                  </a:cubicBezTo>
                  <a:cubicBezTo>
                    <a:pt x="37179" y="86732"/>
                    <a:pt x="27442" y="94699"/>
                    <a:pt x="17704" y="94699"/>
                  </a:cubicBezTo>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形状 44"/>
            <p:cNvSpPr/>
            <p:nvPr/>
          </p:nvSpPr>
          <p:spPr>
            <a:xfrm>
              <a:off x="6394642" y="3112810"/>
              <a:ext cx="66947" cy="89138"/>
            </a:xfrm>
            <a:custGeom>
              <a:avLst/>
              <a:gdLst>
                <a:gd name="connsiteX0" fmla="*/ 48787 w 66947"/>
                <a:gd name="connsiteY0" fmla="*/ 89124 h 89138"/>
                <a:gd name="connsiteX1" fmla="*/ 33296 w 66947"/>
                <a:gd name="connsiteY1" fmla="*/ 79387 h 89138"/>
                <a:gd name="connsiteX2" fmla="*/ 1872 w 66947"/>
                <a:gd name="connsiteY2" fmla="*/ 26718 h 89138"/>
                <a:gd name="connsiteX3" fmla="*/ 9839 w 66947"/>
                <a:gd name="connsiteY3" fmla="*/ 3261 h 89138"/>
                <a:gd name="connsiteX4" fmla="*/ 35066 w 66947"/>
                <a:gd name="connsiteY4" fmla="*/ 9015 h 89138"/>
                <a:gd name="connsiteX5" fmla="*/ 64278 w 66947"/>
                <a:gd name="connsiteY5" fmla="*/ 59470 h 89138"/>
                <a:gd name="connsiteX6" fmla="*/ 56311 w 66947"/>
                <a:gd name="connsiteY6" fmla="*/ 84698 h 89138"/>
                <a:gd name="connsiteX7" fmla="*/ 48787 w 66947"/>
                <a:gd name="connsiteY7" fmla="*/ 89124 h 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47" h="89138">
                  <a:moveTo>
                    <a:pt x="48787" y="89124"/>
                  </a:moveTo>
                  <a:cubicBezTo>
                    <a:pt x="40820" y="89124"/>
                    <a:pt x="35066" y="85141"/>
                    <a:pt x="33296" y="79387"/>
                  </a:cubicBezTo>
                  <a:cubicBezTo>
                    <a:pt x="1872" y="26718"/>
                    <a:pt x="1872" y="26718"/>
                    <a:pt x="1872" y="26718"/>
                  </a:cubicBezTo>
                  <a:cubicBezTo>
                    <a:pt x="-2112" y="18752"/>
                    <a:pt x="101" y="7244"/>
                    <a:pt x="9839" y="3261"/>
                  </a:cubicBezTo>
                  <a:cubicBezTo>
                    <a:pt x="17805" y="-2493"/>
                    <a:pt x="29313" y="-722"/>
                    <a:pt x="35066" y="9015"/>
                  </a:cubicBezTo>
                  <a:cubicBezTo>
                    <a:pt x="64278" y="59470"/>
                    <a:pt x="64278" y="59470"/>
                    <a:pt x="64278" y="59470"/>
                  </a:cubicBezTo>
                  <a:cubicBezTo>
                    <a:pt x="70031" y="69207"/>
                    <a:pt x="66048" y="80715"/>
                    <a:pt x="56311" y="84698"/>
                  </a:cubicBezTo>
                  <a:cubicBezTo>
                    <a:pt x="54541" y="86911"/>
                    <a:pt x="50557" y="89124"/>
                    <a:pt x="48787" y="89124"/>
                  </a:cubicBezTo>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形状 45"/>
            <p:cNvSpPr/>
            <p:nvPr/>
          </p:nvSpPr>
          <p:spPr>
            <a:xfrm>
              <a:off x="6280207" y="3220898"/>
              <a:ext cx="88169" cy="65586"/>
            </a:xfrm>
            <a:custGeom>
              <a:avLst/>
              <a:gdLst>
                <a:gd name="connsiteX0" fmla="*/ 69830 w 88169"/>
                <a:gd name="connsiteY0" fmla="*/ 65577 h 65586"/>
                <a:gd name="connsiteX1" fmla="*/ 60093 w 88169"/>
                <a:gd name="connsiteY1" fmla="*/ 63806 h 65586"/>
                <a:gd name="connsiteX2" fmla="*/ 9637 w 88169"/>
                <a:gd name="connsiteY2" fmla="*/ 33267 h 65586"/>
                <a:gd name="connsiteX3" fmla="*/ 1670 w 88169"/>
                <a:gd name="connsiteY3" fmla="*/ 8482 h 65586"/>
                <a:gd name="connsiteX4" fmla="*/ 26898 w 88169"/>
                <a:gd name="connsiteY4" fmla="*/ 2728 h 65586"/>
                <a:gd name="connsiteX5" fmla="*/ 79567 w 88169"/>
                <a:gd name="connsiteY5" fmla="*/ 31054 h 65586"/>
                <a:gd name="connsiteX6" fmla="*/ 85321 w 88169"/>
                <a:gd name="connsiteY6" fmla="*/ 55840 h 65586"/>
                <a:gd name="connsiteX7" fmla="*/ 69830 w 88169"/>
                <a:gd name="connsiteY7" fmla="*/ 65577 h 6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69" h="65586">
                  <a:moveTo>
                    <a:pt x="69830" y="65577"/>
                  </a:moveTo>
                  <a:cubicBezTo>
                    <a:pt x="65846" y="65577"/>
                    <a:pt x="64076" y="63806"/>
                    <a:pt x="60093" y="63806"/>
                  </a:cubicBezTo>
                  <a:cubicBezTo>
                    <a:pt x="9637" y="33267"/>
                    <a:pt x="9637" y="33267"/>
                    <a:pt x="9637" y="33267"/>
                  </a:cubicBezTo>
                  <a:cubicBezTo>
                    <a:pt x="-100" y="29284"/>
                    <a:pt x="-1871" y="18219"/>
                    <a:pt x="1670" y="8482"/>
                  </a:cubicBezTo>
                  <a:cubicBezTo>
                    <a:pt x="7424" y="958"/>
                    <a:pt x="19374" y="-3025"/>
                    <a:pt x="26898" y="2728"/>
                  </a:cubicBezTo>
                  <a:cubicBezTo>
                    <a:pt x="79567" y="31054"/>
                    <a:pt x="79567" y="31054"/>
                    <a:pt x="79567" y="31054"/>
                  </a:cubicBezTo>
                  <a:cubicBezTo>
                    <a:pt x="87534" y="36808"/>
                    <a:pt x="91074" y="48316"/>
                    <a:pt x="85321" y="55840"/>
                  </a:cubicBezTo>
                  <a:cubicBezTo>
                    <a:pt x="83550" y="61593"/>
                    <a:pt x="75584" y="65577"/>
                    <a:pt x="69830" y="65577"/>
                  </a:cubicBezTo>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形状 46"/>
            <p:cNvSpPr/>
            <p:nvPr/>
          </p:nvSpPr>
          <p:spPr>
            <a:xfrm>
              <a:off x="6235859" y="3370577"/>
              <a:ext cx="94732" cy="37177"/>
            </a:xfrm>
            <a:custGeom>
              <a:avLst/>
              <a:gdLst>
                <a:gd name="connsiteX0" fmla="*/ 77439 w 94732"/>
                <a:gd name="connsiteY0" fmla="*/ 37176 h 37177"/>
                <a:gd name="connsiteX1" fmla="*/ 17247 w 94732"/>
                <a:gd name="connsiteY1" fmla="*/ 37176 h 37177"/>
                <a:gd name="connsiteX2" fmla="*/ -15 w 94732"/>
                <a:gd name="connsiteY2" fmla="*/ 17702 h 37177"/>
                <a:gd name="connsiteX3" fmla="*/ 17247 w 94732"/>
                <a:gd name="connsiteY3" fmla="*/ -2 h 37177"/>
                <a:gd name="connsiteX4" fmla="*/ 77439 w 94732"/>
                <a:gd name="connsiteY4" fmla="*/ -2 h 37177"/>
                <a:gd name="connsiteX5" fmla="*/ 94701 w 94732"/>
                <a:gd name="connsiteY5" fmla="*/ 17702 h 37177"/>
                <a:gd name="connsiteX6" fmla="*/ 77439 w 94732"/>
                <a:gd name="connsiteY6" fmla="*/ 37176 h 3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32" h="37177">
                  <a:moveTo>
                    <a:pt x="77439" y="37176"/>
                  </a:moveTo>
                  <a:cubicBezTo>
                    <a:pt x="17247" y="37176"/>
                    <a:pt x="17247" y="37176"/>
                    <a:pt x="17247" y="37176"/>
                  </a:cubicBezTo>
                  <a:cubicBezTo>
                    <a:pt x="7510" y="37176"/>
                    <a:pt x="-15" y="29209"/>
                    <a:pt x="-15" y="17702"/>
                  </a:cubicBezTo>
                  <a:cubicBezTo>
                    <a:pt x="-15" y="7965"/>
                    <a:pt x="7952" y="-2"/>
                    <a:pt x="17247" y="-2"/>
                  </a:cubicBezTo>
                  <a:cubicBezTo>
                    <a:pt x="77439" y="-2"/>
                    <a:pt x="77439" y="-2"/>
                    <a:pt x="77439" y="-2"/>
                  </a:cubicBezTo>
                  <a:cubicBezTo>
                    <a:pt x="87177" y="-2"/>
                    <a:pt x="94701" y="7965"/>
                    <a:pt x="94701" y="17702"/>
                  </a:cubicBezTo>
                  <a:cubicBezTo>
                    <a:pt x="95143" y="29652"/>
                    <a:pt x="87177" y="37176"/>
                    <a:pt x="77439" y="37176"/>
                  </a:cubicBezTo>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形状 47"/>
            <p:cNvSpPr/>
            <p:nvPr/>
          </p:nvSpPr>
          <p:spPr>
            <a:xfrm>
              <a:off x="6269388" y="3493979"/>
              <a:ext cx="88266" cy="66913"/>
            </a:xfrm>
            <a:custGeom>
              <a:avLst/>
              <a:gdLst>
                <a:gd name="connsiteX0" fmla="*/ 19569 w 88266"/>
                <a:gd name="connsiteY0" fmla="*/ 66919 h 66913"/>
                <a:gd name="connsiteX1" fmla="*/ 1866 w 88266"/>
                <a:gd name="connsiteY1" fmla="*/ 57182 h 66913"/>
                <a:gd name="connsiteX2" fmla="*/ 9832 w 88266"/>
                <a:gd name="connsiteY2" fmla="*/ 31954 h 66913"/>
                <a:gd name="connsiteX3" fmla="*/ 60288 w 88266"/>
                <a:gd name="connsiteY3" fmla="*/ 2743 h 66913"/>
                <a:gd name="connsiteX4" fmla="*/ 85516 w 88266"/>
                <a:gd name="connsiteY4" fmla="*/ 8497 h 66913"/>
                <a:gd name="connsiteX5" fmla="*/ 79762 w 88266"/>
                <a:gd name="connsiteY5" fmla="*/ 33725 h 66913"/>
                <a:gd name="connsiteX6" fmla="*/ 27536 w 88266"/>
                <a:gd name="connsiteY6" fmla="*/ 63379 h 66913"/>
                <a:gd name="connsiteX7" fmla="*/ 19569 w 88266"/>
                <a:gd name="connsiteY7" fmla="*/ 66919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6" h="66913">
                  <a:moveTo>
                    <a:pt x="19569" y="66919"/>
                  </a:moveTo>
                  <a:cubicBezTo>
                    <a:pt x="11603" y="66919"/>
                    <a:pt x="5849" y="62936"/>
                    <a:pt x="1866" y="57182"/>
                  </a:cubicBezTo>
                  <a:cubicBezTo>
                    <a:pt x="-2118" y="47445"/>
                    <a:pt x="95" y="37708"/>
                    <a:pt x="9832" y="31954"/>
                  </a:cubicBezTo>
                  <a:cubicBezTo>
                    <a:pt x="60288" y="2743"/>
                    <a:pt x="60288" y="2743"/>
                    <a:pt x="60288" y="2743"/>
                  </a:cubicBezTo>
                  <a:cubicBezTo>
                    <a:pt x="70025" y="-3011"/>
                    <a:pt x="81533" y="973"/>
                    <a:pt x="85516" y="8497"/>
                  </a:cubicBezTo>
                  <a:cubicBezTo>
                    <a:pt x="91270" y="18234"/>
                    <a:pt x="87286" y="27971"/>
                    <a:pt x="79762" y="33725"/>
                  </a:cubicBezTo>
                  <a:cubicBezTo>
                    <a:pt x="27536" y="63379"/>
                    <a:pt x="27536" y="63379"/>
                    <a:pt x="27536" y="63379"/>
                  </a:cubicBezTo>
                  <a:cubicBezTo>
                    <a:pt x="25323" y="65149"/>
                    <a:pt x="21340" y="66919"/>
                    <a:pt x="19569" y="66919"/>
                  </a:cubicBezTo>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形状 48"/>
            <p:cNvSpPr/>
            <p:nvPr/>
          </p:nvSpPr>
          <p:spPr>
            <a:xfrm>
              <a:off x="6743160" y="3509436"/>
              <a:ext cx="88169" cy="65619"/>
            </a:xfrm>
            <a:custGeom>
              <a:avLst/>
              <a:gdLst>
                <a:gd name="connsiteX0" fmla="*/ 69855 w 88169"/>
                <a:gd name="connsiteY0" fmla="*/ 65626 h 65619"/>
                <a:gd name="connsiteX1" fmla="*/ 60118 w 88169"/>
                <a:gd name="connsiteY1" fmla="*/ 63855 h 65619"/>
                <a:gd name="connsiteX2" fmla="*/ 9662 w 88169"/>
                <a:gd name="connsiteY2" fmla="*/ 35087 h 65619"/>
                <a:gd name="connsiteX3" fmla="*/ 1695 w 88169"/>
                <a:gd name="connsiteY3" fmla="*/ 10301 h 65619"/>
                <a:gd name="connsiteX4" fmla="*/ 26923 w 88169"/>
                <a:gd name="connsiteY4" fmla="*/ 2777 h 65619"/>
                <a:gd name="connsiteX5" fmla="*/ 79592 w 88169"/>
                <a:gd name="connsiteY5" fmla="*/ 31546 h 65619"/>
                <a:gd name="connsiteX6" fmla="*/ 85346 w 88169"/>
                <a:gd name="connsiteY6" fmla="*/ 56331 h 65619"/>
                <a:gd name="connsiteX7" fmla="*/ 69855 w 88169"/>
                <a:gd name="connsiteY7" fmla="*/ 65626 h 6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69" h="65619">
                  <a:moveTo>
                    <a:pt x="69855" y="65626"/>
                  </a:moveTo>
                  <a:cubicBezTo>
                    <a:pt x="65871" y="65626"/>
                    <a:pt x="64101" y="65626"/>
                    <a:pt x="60118" y="63855"/>
                  </a:cubicBezTo>
                  <a:cubicBezTo>
                    <a:pt x="9662" y="35087"/>
                    <a:pt x="9662" y="35087"/>
                    <a:pt x="9662" y="35087"/>
                  </a:cubicBezTo>
                  <a:cubicBezTo>
                    <a:pt x="-75" y="29333"/>
                    <a:pt x="-1846" y="17825"/>
                    <a:pt x="1695" y="10301"/>
                  </a:cubicBezTo>
                  <a:cubicBezTo>
                    <a:pt x="7449" y="564"/>
                    <a:pt x="19399" y="-2976"/>
                    <a:pt x="26923" y="2777"/>
                  </a:cubicBezTo>
                  <a:cubicBezTo>
                    <a:pt x="79592" y="31546"/>
                    <a:pt x="79592" y="31546"/>
                    <a:pt x="79592" y="31546"/>
                  </a:cubicBezTo>
                  <a:cubicBezTo>
                    <a:pt x="87559" y="37300"/>
                    <a:pt x="91099" y="48807"/>
                    <a:pt x="85346" y="56331"/>
                  </a:cubicBezTo>
                  <a:cubicBezTo>
                    <a:pt x="83575" y="62085"/>
                    <a:pt x="75609" y="65626"/>
                    <a:pt x="69855" y="65626"/>
                  </a:cubicBezTo>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形状 49"/>
            <p:cNvSpPr/>
            <p:nvPr/>
          </p:nvSpPr>
          <p:spPr>
            <a:xfrm>
              <a:off x="6779808" y="3390051"/>
              <a:ext cx="96928" cy="37177"/>
            </a:xfrm>
            <a:custGeom>
              <a:avLst/>
              <a:gdLst>
                <a:gd name="connsiteX0" fmla="*/ 77469 w 96928"/>
                <a:gd name="connsiteY0" fmla="*/ 37177 h 37177"/>
                <a:gd name="connsiteX1" fmla="*/ 19489 w 96928"/>
                <a:gd name="connsiteY1" fmla="*/ 37177 h 37177"/>
                <a:gd name="connsiteX2" fmla="*/ 15 w 96928"/>
                <a:gd name="connsiteY2" fmla="*/ 17703 h 37177"/>
                <a:gd name="connsiteX3" fmla="*/ 19489 w 96928"/>
                <a:gd name="connsiteY3" fmla="*/ -1 h 37177"/>
                <a:gd name="connsiteX4" fmla="*/ 77469 w 96928"/>
                <a:gd name="connsiteY4" fmla="*/ -1 h 37177"/>
                <a:gd name="connsiteX5" fmla="*/ 96943 w 96928"/>
                <a:gd name="connsiteY5" fmla="*/ 17703 h 37177"/>
                <a:gd name="connsiteX6" fmla="*/ 77469 w 96928"/>
                <a:gd name="connsiteY6" fmla="*/ 37177 h 3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28" h="37177">
                  <a:moveTo>
                    <a:pt x="77469" y="37177"/>
                  </a:moveTo>
                  <a:cubicBezTo>
                    <a:pt x="19489" y="37177"/>
                    <a:pt x="19489" y="37177"/>
                    <a:pt x="19489" y="37177"/>
                  </a:cubicBezTo>
                  <a:cubicBezTo>
                    <a:pt x="9752" y="37177"/>
                    <a:pt x="15" y="27440"/>
                    <a:pt x="15" y="17703"/>
                  </a:cubicBezTo>
                  <a:cubicBezTo>
                    <a:pt x="15" y="7966"/>
                    <a:pt x="9752" y="-1"/>
                    <a:pt x="19489" y="-1"/>
                  </a:cubicBezTo>
                  <a:cubicBezTo>
                    <a:pt x="77469" y="-1"/>
                    <a:pt x="77469" y="-1"/>
                    <a:pt x="77469" y="-1"/>
                  </a:cubicBezTo>
                  <a:cubicBezTo>
                    <a:pt x="88976" y="-1"/>
                    <a:pt x="96943" y="7966"/>
                    <a:pt x="96943" y="17703"/>
                  </a:cubicBezTo>
                  <a:cubicBezTo>
                    <a:pt x="96943" y="27440"/>
                    <a:pt x="88976" y="37177"/>
                    <a:pt x="77469" y="37177"/>
                  </a:cubicBezTo>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形状 50"/>
            <p:cNvSpPr/>
            <p:nvPr/>
          </p:nvSpPr>
          <p:spPr>
            <a:xfrm>
              <a:off x="6753587" y="3237234"/>
              <a:ext cx="88266" cy="64740"/>
            </a:xfrm>
            <a:custGeom>
              <a:avLst/>
              <a:gdLst>
                <a:gd name="connsiteX0" fmla="*/ 17383 w 88266"/>
                <a:gd name="connsiteY0" fmla="*/ 64732 h 64740"/>
                <a:gd name="connsiteX1" fmla="*/ 1892 w 88266"/>
                <a:gd name="connsiteY1" fmla="*/ 57208 h 64740"/>
                <a:gd name="connsiteX2" fmla="*/ 9858 w 88266"/>
                <a:gd name="connsiteY2" fmla="*/ 32423 h 64740"/>
                <a:gd name="connsiteX3" fmla="*/ 60314 w 88266"/>
                <a:gd name="connsiteY3" fmla="*/ 1884 h 64740"/>
                <a:gd name="connsiteX4" fmla="*/ 85542 w 88266"/>
                <a:gd name="connsiteY4" fmla="*/ 9408 h 64740"/>
                <a:gd name="connsiteX5" fmla="*/ 79788 w 88266"/>
                <a:gd name="connsiteY5" fmla="*/ 34193 h 64740"/>
                <a:gd name="connsiteX6" fmla="*/ 27120 w 88266"/>
                <a:gd name="connsiteY6" fmla="*/ 62962 h 64740"/>
                <a:gd name="connsiteX7" fmla="*/ 17383 w 88266"/>
                <a:gd name="connsiteY7" fmla="*/ 64732 h 6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6" h="64740">
                  <a:moveTo>
                    <a:pt x="17383" y="64732"/>
                  </a:moveTo>
                  <a:cubicBezTo>
                    <a:pt x="11629" y="64732"/>
                    <a:pt x="5875" y="62962"/>
                    <a:pt x="1892" y="57208"/>
                  </a:cubicBezTo>
                  <a:cubicBezTo>
                    <a:pt x="-2092" y="47471"/>
                    <a:pt x="121" y="35963"/>
                    <a:pt x="9858" y="32423"/>
                  </a:cubicBezTo>
                  <a:cubicBezTo>
                    <a:pt x="60314" y="1884"/>
                    <a:pt x="60314" y="1884"/>
                    <a:pt x="60314" y="1884"/>
                  </a:cubicBezTo>
                  <a:cubicBezTo>
                    <a:pt x="70051" y="-2100"/>
                    <a:pt x="81559" y="113"/>
                    <a:pt x="85542" y="9408"/>
                  </a:cubicBezTo>
                  <a:cubicBezTo>
                    <a:pt x="91296" y="16932"/>
                    <a:pt x="87313" y="28439"/>
                    <a:pt x="79788" y="34193"/>
                  </a:cubicBezTo>
                  <a:cubicBezTo>
                    <a:pt x="27120" y="62962"/>
                    <a:pt x="27120" y="62962"/>
                    <a:pt x="27120" y="62962"/>
                  </a:cubicBezTo>
                  <a:cubicBezTo>
                    <a:pt x="25349" y="64732"/>
                    <a:pt x="21366" y="64732"/>
                    <a:pt x="17383" y="64732"/>
                  </a:cubicBezTo>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形状 51"/>
            <p:cNvSpPr/>
            <p:nvPr/>
          </p:nvSpPr>
          <p:spPr>
            <a:xfrm>
              <a:off x="6666496" y="3122953"/>
              <a:ext cx="66751" cy="87847"/>
            </a:xfrm>
            <a:custGeom>
              <a:avLst/>
              <a:gdLst>
                <a:gd name="connsiteX0" fmla="*/ 18605 w 66751"/>
                <a:gd name="connsiteY0" fmla="*/ 87834 h 87847"/>
                <a:gd name="connsiteX1" fmla="*/ 10638 w 66751"/>
                <a:gd name="connsiteY1" fmla="*/ 83850 h 87847"/>
                <a:gd name="connsiteX2" fmla="*/ 2671 w 66751"/>
                <a:gd name="connsiteY2" fmla="*/ 59065 h 87847"/>
                <a:gd name="connsiteX3" fmla="*/ 31882 w 66751"/>
                <a:gd name="connsiteY3" fmla="*/ 9495 h 87847"/>
                <a:gd name="connsiteX4" fmla="*/ 57110 w 66751"/>
                <a:gd name="connsiteY4" fmla="*/ 1970 h 87847"/>
                <a:gd name="connsiteX5" fmla="*/ 65077 w 66751"/>
                <a:gd name="connsiteY5" fmla="*/ 26756 h 87847"/>
                <a:gd name="connsiteX6" fmla="*/ 33653 w 66751"/>
                <a:gd name="connsiteY6" fmla="*/ 78539 h 87847"/>
                <a:gd name="connsiteX7" fmla="*/ 18605 w 66751"/>
                <a:gd name="connsiteY7" fmla="*/ 87834 h 8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51" h="87847">
                  <a:moveTo>
                    <a:pt x="18605" y="87834"/>
                  </a:moveTo>
                  <a:cubicBezTo>
                    <a:pt x="16834" y="87834"/>
                    <a:pt x="12851" y="86063"/>
                    <a:pt x="10638" y="83850"/>
                  </a:cubicBezTo>
                  <a:cubicBezTo>
                    <a:pt x="901" y="79867"/>
                    <a:pt x="-3083" y="68360"/>
                    <a:pt x="2671" y="59065"/>
                  </a:cubicBezTo>
                  <a:cubicBezTo>
                    <a:pt x="31882" y="9495"/>
                    <a:pt x="31882" y="9495"/>
                    <a:pt x="31882" y="9495"/>
                  </a:cubicBezTo>
                  <a:cubicBezTo>
                    <a:pt x="37636" y="-243"/>
                    <a:pt x="49586" y="-2013"/>
                    <a:pt x="57110" y="1970"/>
                  </a:cubicBezTo>
                  <a:cubicBezTo>
                    <a:pt x="66847" y="7724"/>
                    <a:pt x="68618" y="19232"/>
                    <a:pt x="65077" y="26756"/>
                  </a:cubicBezTo>
                  <a:cubicBezTo>
                    <a:pt x="33653" y="78539"/>
                    <a:pt x="33653" y="78539"/>
                    <a:pt x="33653" y="78539"/>
                  </a:cubicBezTo>
                  <a:cubicBezTo>
                    <a:pt x="32325" y="83850"/>
                    <a:pt x="26571" y="87834"/>
                    <a:pt x="18605" y="87834"/>
                  </a:cubicBezTo>
                </a:path>
              </a:pathLst>
            </a:custGeom>
            <a:solidFill>
              <a:srgbClr val="CF4B2A"/>
            </a:soli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形状 52"/>
            <p:cNvSpPr/>
            <p:nvPr/>
          </p:nvSpPr>
          <p:spPr>
            <a:xfrm>
              <a:off x="6381915" y="3228062"/>
              <a:ext cx="343453" cy="415596"/>
            </a:xfrm>
            <a:custGeom>
              <a:avLst/>
              <a:gdLst>
                <a:gd name="connsiteX0" fmla="*/ 343453 w 343453"/>
                <a:gd name="connsiteY0" fmla="*/ 173055 h 415596"/>
                <a:gd name="connsiteX1" fmla="*/ 172612 w 343453"/>
                <a:gd name="connsiteY1" fmla="*/ 0 h 415596"/>
                <a:gd name="connsiteX2" fmla="*/ 0 w 343453"/>
                <a:gd name="connsiteY2" fmla="*/ 173055 h 415596"/>
                <a:gd name="connsiteX3" fmla="*/ 1770 w 343453"/>
                <a:gd name="connsiteY3" fmla="*/ 188546 h 415596"/>
                <a:gd name="connsiteX4" fmla="*/ 69487 w 343453"/>
                <a:gd name="connsiteY4" fmla="*/ 339913 h 415596"/>
                <a:gd name="connsiteX5" fmla="*/ 79224 w 343453"/>
                <a:gd name="connsiteY5" fmla="*/ 415597 h 415596"/>
                <a:gd name="connsiteX6" fmla="*/ 158891 w 343453"/>
                <a:gd name="connsiteY6" fmla="*/ 415597 h 415596"/>
                <a:gd name="connsiteX7" fmla="*/ 184119 w 343453"/>
                <a:gd name="connsiteY7" fmla="*/ 415597 h 415596"/>
                <a:gd name="connsiteX8" fmla="*/ 263786 w 343453"/>
                <a:gd name="connsiteY8" fmla="*/ 415597 h 415596"/>
                <a:gd name="connsiteX9" fmla="*/ 275294 w 343453"/>
                <a:gd name="connsiteY9" fmla="*/ 339913 h 415596"/>
                <a:gd name="connsiteX10" fmla="*/ 341240 w 343453"/>
                <a:gd name="connsiteY10" fmla="*/ 188546 h 415596"/>
                <a:gd name="connsiteX11" fmla="*/ 343453 w 343453"/>
                <a:gd name="connsiteY11" fmla="*/ 173055 h 415596"/>
                <a:gd name="connsiteX12" fmla="*/ 343453 w 343453"/>
                <a:gd name="connsiteY12" fmla="*/ 173055 h 415596"/>
                <a:gd name="connsiteX13" fmla="*/ 151367 w 343453"/>
                <a:gd name="connsiteY13" fmla="*/ 386828 h 415596"/>
                <a:gd name="connsiteX14" fmla="*/ 151367 w 343453"/>
                <a:gd name="connsiteY14" fmla="*/ 305391 h 415596"/>
                <a:gd name="connsiteX15" fmla="*/ 151367 w 343453"/>
                <a:gd name="connsiteY15" fmla="*/ 299637 h 415596"/>
                <a:gd name="connsiteX16" fmla="*/ 118615 w 343453"/>
                <a:gd name="connsiteY16" fmla="*/ 235461 h 415596"/>
                <a:gd name="connsiteX17" fmla="*/ 124369 w 343453"/>
                <a:gd name="connsiteY17" fmla="*/ 233690 h 415596"/>
                <a:gd name="connsiteX18" fmla="*/ 139860 w 343453"/>
                <a:gd name="connsiteY18" fmla="*/ 223953 h 415596"/>
                <a:gd name="connsiteX19" fmla="*/ 159334 w 343453"/>
                <a:gd name="connsiteY19" fmla="*/ 235461 h 415596"/>
                <a:gd name="connsiteX20" fmla="*/ 188545 w 343453"/>
                <a:gd name="connsiteY20" fmla="*/ 223953 h 415596"/>
                <a:gd name="connsiteX21" fmla="*/ 190316 w 343453"/>
                <a:gd name="connsiteY21" fmla="*/ 227937 h 415596"/>
                <a:gd name="connsiteX22" fmla="*/ 207577 w 343453"/>
                <a:gd name="connsiteY22" fmla="*/ 237674 h 415596"/>
                <a:gd name="connsiteX23" fmla="*/ 209347 w 343453"/>
                <a:gd name="connsiteY23" fmla="*/ 237674 h 415596"/>
                <a:gd name="connsiteX24" fmla="*/ 215101 w 343453"/>
                <a:gd name="connsiteY24" fmla="*/ 237674 h 415596"/>
                <a:gd name="connsiteX25" fmla="*/ 184119 w 343453"/>
                <a:gd name="connsiteY25" fmla="*/ 299637 h 415596"/>
                <a:gd name="connsiteX26" fmla="*/ 182349 w 343453"/>
                <a:gd name="connsiteY26" fmla="*/ 305391 h 415596"/>
                <a:gd name="connsiteX27" fmla="*/ 182349 w 343453"/>
                <a:gd name="connsiteY27" fmla="*/ 386828 h 415596"/>
                <a:gd name="connsiteX28" fmla="*/ 151367 w 343453"/>
                <a:gd name="connsiteY28" fmla="*/ 386828 h 415596"/>
                <a:gd name="connsiteX29" fmla="*/ 151367 w 343453"/>
                <a:gd name="connsiteY29" fmla="*/ 386828 h 415596"/>
                <a:gd name="connsiteX30" fmla="*/ 151367 w 343453"/>
                <a:gd name="connsiteY30" fmla="*/ 386828 h 415596"/>
                <a:gd name="connsiteX31" fmla="*/ 141630 w 343453"/>
                <a:gd name="connsiteY31" fmla="*/ 186775 h 415596"/>
                <a:gd name="connsiteX32" fmla="*/ 143401 w 343453"/>
                <a:gd name="connsiteY32" fmla="*/ 185005 h 415596"/>
                <a:gd name="connsiteX33" fmla="*/ 147384 w 343453"/>
                <a:gd name="connsiteY33" fmla="*/ 190759 h 415596"/>
                <a:gd name="connsiteX34" fmla="*/ 141630 w 343453"/>
                <a:gd name="connsiteY34" fmla="*/ 206249 h 415596"/>
                <a:gd name="connsiteX35" fmla="*/ 141630 w 343453"/>
                <a:gd name="connsiteY35" fmla="*/ 186775 h 415596"/>
                <a:gd name="connsiteX36" fmla="*/ 141630 w 343453"/>
                <a:gd name="connsiteY36" fmla="*/ 186775 h 415596"/>
                <a:gd name="connsiteX37" fmla="*/ 192086 w 343453"/>
                <a:gd name="connsiteY37" fmla="*/ 182792 h 415596"/>
                <a:gd name="connsiteX38" fmla="*/ 193856 w 343453"/>
                <a:gd name="connsiteY38" fmla="*/ 181021 h 415596"/>
                <a:gd name="connsiteX39" fmla="*/ 195627 w 343453"/>
                <a:gd name="connsiteY39" fmla="*/ 181021 h 415596"/>
                <a:gd name="connsiteX40" fmla="*/ 189873 w 343453"/>
                <a:gd name="connsiteY40" fmla="*/ 202266 h 415596"/>
                <a:gd name="connsiteX41" fmla="*/ 192086 w 343453"/>
                <a:gd name="connsiteY41" fmla="*/ 182792 h 415596"/>
                <a:gd name="connsiteX42" fmla="*/ 192086 w 343453"/>
                <a:gd name="connsiteY42" fmla="*/ 182792 h 415596"/>
                <a:gd name="connsiteX43" fmla="*/ 314242 w 343453"/>
                <a:gd name="connsiteY43" fmla="*/ 178809 h 415596"/>
                <a:gd name="connsiteX44" fmla="*/ 310259 w 343453"/>
                <a:gd name="connsiteY44" fmla="*/ 200053 h 415596"/>
                <a:gd name="connsiteX45" fmla="*/ 312029 w 343453"/>
                <a:gd name="connsiteY45" fmla="*/ 200053 h 415596"/>
                <a:gd name="connsiteX46" fmla="*/ 251836 w 343453"/>
                <a:gd name="connsiteY46" fmla="*/ 322652 h 415596"/>
                <a:gd name="connsiteX47" fmla="*/ 232362 w 343453"/>
                <a:gd name="connsiteY47" fmla="*/ 386828 h 415596"/>
                <a:gd name="connsiteX48" fmla="*/ 203151 w 343453"/>
                <a:gd name="connsiteY48" fmla="*/ 386828 h 415596"/>
                <a:gd name="connsiteX49" fmla="*/ 203151 w 343453"/>
                <a:gd name="connsiteY49" fmla="*/ 307161 h 415596"/>
                <a:gd name="connsiteX50" fmla="*/ 242099 w 343453"/>
                <a:gd name="connsiteY50" fmla="*/ 231477 h 415596"/>
                <a:gd name="connsiteX51" fmla="*/ 236345 w 343453"/>
                <a:gd name="connsiteY51" fmla="*/ 217757 h 415596"/>
                <a:gd name="connsiteX52" fmla="*/ 222625 w 343453"/>
                <a:gd name="connsiteY52" fmla="*/ 221740 h 415596"/>
                <a:gd name="connsiteX53" fmla="*/ 207134 w 343453"/>
                <a:gd name="connsiteY53" fmla="*/ 227494 h 415596"/>
                <a:gd name="connsiteX54" fmla="*/ 197397 w 343453"/>
                <a:gd name="connsiteY54" fmla="*/ 221740 h 415596"/>
                <a:gd name="connsiteX55" fmla="*/ 193414 w 343453"/>
                <a:gd name="connsiteY55" fmla="*/ 215986 h 415596"/>
                <a:gd name="connsiteX56" fmla="*/ 193414 w 343453"/>
                <a:gd name="connsiteY56" fmla="*/ 214216 h 415596"/>
                <a:gd name="connsiteX57" fmla="*/ 204921 w 343453"/>
                <a:gd name="connsiteY57" fmla="*/ 175268 h 415596"/>
                <a:gd name="connsiteX58" fmla="*/ 193414 w 343453"/>
                <a:gd name="connsiteY58" fmla="*/ 169514 h 415596"/>
                <a:gd name="connsiteX59" fmla="*/ 181906 w 343453"/>
                <a:gd name="connsiteY59" fmla="*/ 179251 h 415596"/>
                <a:gd name="connsiteX60" fmla="*/ 181906 w 343453"/>
                <a:gd name="connsiteY60" fmla="*/ 214216 h 415596"/>
                <a:gd name="connsiteX61" fmla="*/ 160662 w 343453"/>
                <a:gd name="connsiteY61" fmla="*/ 225724 h 415596"/>
                <a:gd name="connsiteX62" fmla="*/ 146941 w 343453"/>
                <a:gd name="connsiteY62" fmla="*/ 215986 h 415596"/>
                <a:gd name="connsiteX63" fmla="*/ 158449 w 343453"/>
                <a:gd name="connsiteY63" fmla="*/ 190759 h 415596"/>
                <a:gd name="connsiteX64" fmla="*/ 146941 w 343453"/>
                <a:gd name="connsiteY64" fmla="*/ 175268 h 415596"/>
                <a:gd name="connsiteX65" fmla="*/ 133221 w 343453"/>
                <a:gd name="connsiteY65" fmla="*/ 179251 h 415596"/>
                <a:gd name="connsiteX66" fmla="*/ 131451 w 343453"/>
                <a:gd name="connsiteY66" fmla="*/ 210233 h 415596"/>
                <a:gd name="connsiteX67" fmla="*/ 133221 w 343453"/>
                <a:gd name="connsiteY67" fmla="*/ 215986 h 415596"/>
                <a:gd name="connsiteX68" fmla="*/ 119501 w 343453"/>
                <a:gd name="connsiteY68" fmla="*/ 223953 h 415596"/>
                <a:gd name="connsiteX69" fmla="*/ 111534 w 343453"/>
                <a:gd name="connsiteY69" fmla="*/ 223953 h 415596"/>
                <a:gd name="connsiteX70" fmla="*/ 109763 w 343453"/>
                <a:gd name="connsiteY70" fmla="*/ 222183 h 415596"/>
                <a:gd name="connsiteX71" fmla="*/ 98256 w 343453"/>
                <a:gd name="connsiteY71" fmla="*/ 216429 h 415596"/>
                <a:gd name="connsiteX72" fmla="*/ 96486 w 343453"/>
                <a:gd name="connsiteY72" fmla="*/ 218199 h 415596"/>
                <a:gd name="connsiteX73" fmla="*/ 92502 w 343453"/>
                <a:gd name="connsiteY73" fmla="*/ 231920 h 415596"/>
                <a:gd name="connsiteX74" fmla="*/ 131451 w 343453"/>
                <a:gd name="connsiteY74" fmla="*/ 307604 h 415596"/>
                <a:gd name="connsiteX75" fmla="*/ 131451 w 343453"/>
                <a:gd name="connsiteY75" fmla="*/ 387271 h 415596"/>
                <a:gd name="connsiteX76" fmla="*/ 111976 w 343453"/>
                <a:gd name="connsiteY76" fmla="*/ 387271 h 415596"/>
                <a:gd name="connsiteX77" fmla="*/ 92502 w 343453"/>
                <a:gd name="connsiteY77" fmla="*/ 323094 h 415596"/>
                <a:gd name="connsiteX78" fmla="*/ 32309 w 343453"/>
                <a:gd name="connsiteY78" fmla="*/ 200496 h 415596"/>
                <a:gd name="connsiteX79" fmla="*/ 30539 w 343453"/>
                <a:gd name="connsiteY79" fmla="*/ 179251 h 415596"/>
                <a:gd name="connsiteX80" fmla="*/ 30539 w 343453"/>
                <a:gd name="connsiteY80" fmla="*/ 173497 h 415596"/>
                <a:gd name="connsiteX81" fmla="*/ 172169 w 343453"/>
                <a:gd name="connsiteY81" fmla="*/ 31867 h 415596"/>
                <a:gd name="connsiteX82" fmla="*/ 313799 w 343453"/>
                <a:gd name="connsiteY82" fmla="*/ 173497 h 415596"/>
                <a:gd name="connsiteX83" fmla="*/ 314242 w 343453"/>
                <a:gd name="connsiteY83" fmla="*/ 178809 h 4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43453" h="415596">
                  <a:moveTo>
                    <a:pt x="343453" y="173055"/>
                  </a:moveTo>
                  <a:cubicBezTo>
                    <a:pt x="343453" y="77897"/>
                    <a:pt x="267770" y="0"/>
                    <a:pt x="172612" y="0"/>
                  </a:cubicBezTo>
                  <a:cubicBezTo>
                    <a:pt x="77454" y="0"/>
                    <a:pt x="0" y="77897"/>
                    <a:pt x="0" y="173055"/>
                  </a:cubicBezTo>
                  <a:cubicBezTo>
                    <a:pt x="0" y="178809"/>
                    <a:pt x="1770" y="182792"/>
                    <a:pt x="1770" y="188546"/>
                  </a:cubicBezTo>
                  <a:cubicBezTo>
                    <a:pt x="0" y="190316"/>
                    <a:pt x="5754" y="256705"/>
                    <a:pt x="69487" y="339913"/>
                  </a:cubicBezTo>
                  <a:cubicBezTo>
                    <a:pt x="88961" y="365141"/>
                    <a:pt x="79224" y="415597"/>
                    <a:pt x="79224" y="415597"/>
                  </a:cubicBezTo>
                  <a:cubicBezTo>
                    <a:pt x="106223" y="415597"/>
                    <a:pt x="133664" y="415597"/>
                    <a:pt x="158891" y="415597"/>
                  </a:cubicBezTo>
                  <a:cubicBezTo>
                    <a:pt x="168628" y="415597"/>
                    <a:pt x="176153" y="415597"/>
                    <a:pt x="184119" y="415597"/>
                  </a:cubicBezTo>
                  <a:cubicBezTo>
                    <a:pt x="211118" y="415597"/>
                    <a:pt x="236345" y="415597"/>
                    <a:pt x="263786" y="415597"/>
                  </a:cubicBezTo>
                  <a:cubicBezTo>
                    <a:pt x="263786" y="415597"/>
                    <a:pt x="255820" y="365141"/>
                    <a:pt x="275294" y="339913"/>
                  </a:cubicBezTo>
                  <a:cubicBezTo>
                    <a:pt x="339470" y="256263"/>
                    <a:pt x="343011" y="190316"/>
                    <a:pt x="341240" y="188546"/>
                  </a:cubicBezTo>
                  <a:cubicBezTo>
                    <a:pt x="343453" y="182792"/>
                    <a:pt x="343453" y="178809"/>
                    <a:pt x="343453" y="173055"/>
                  </a:cubicBezTo>
                  <a:lnTo>
                    <a:pt x="343453" y="173055"/>
                  </a:lnTo>
                  <a:close/>
                  <a:moveTo>
                    <a:pt x="151367" y="386828"/>
                  </a:moveTo>
                  <a:cubicBezTo>
                    <a:pt x="151367" y="305391"/>
                    <a:pt x="151367" y="305391"/>
                    <a:pt x="151367" y="305391"/>
                  </a:cubicBezTo>
                  <a:cubicBezTo>
                    <a:pt x="151367" y="303620"/>
                    <a:pt x="151367" y="301407"/>
                    <a:pt x="151367" y="299637"/>
                  </a:cubicBezTo>
                  <a:cubicBezTo>
                    <a:pt x="118615" y="235461"/>
                    <a:pt x="118615" y="235461"/>
                    <a:pt x="118615" y="235461"/>
                  </a:cubicBezTo>
                  <a:cubicBezTo>
                    <a:pt x="120386" y="235461"/>
                    <a:pt x="122599" y="235461"/>
                    <a:pt x="124369" y="233690"/>
                  </a:cubicBezTo>
                  <a:cubicBezTo>
                    <a:pt x="130123" y="231920"/>
                    <a:pt x="135876" y="229707"/>
                    <a:pt x="139860" y="223953"/>
                  </a:cubicBezTo>
                  <a:cubicBezTo>
                    <a:pt x="145614" y="231920"/>
                    <a:pt x="151367" y="235461"/>
                    <a:pt x="159334" y="235461"/>
                  </a:cubicBezTo>
                  <a:cubicBezTo>
                    <a:pt x="169071" y="237231"/>
                    <a:pt x="178808" y="233690"/>
                    <a:pt x="188545" y="223953"/>
                  </a:cubicBezTo>
                  <a:cubicBezTo>
                    <a:pt x="188545" y="225724"/>
                    <a:pt x="188545" y="225724"/>
                    <a:pt x="190316" y="227937"/>
                  </a:cubicBezTo>
                  <a:cubicBezTo>
                    <a:pt x="194299" y="233690"/>
                    <a:pt x="201823" y="237674"/>
                    <a:pt x="207577" y="237674"/>
                  </a:cubicBezTo>
                  <a:lnTo>
                    <a:pt x="209347" y="237674"/>
                  </a:lnTo>
                  <a:cubicBezTo>
                    <a:pt x="211118" y="237674"/>
                    <a:pt x="213331" y="237674"/>
                    <a:pt x="215101" y="237674"/>
                  </a:cubicBezTo>
                  <a:cubicBezTo>
                    <a:pt x="184119" y="299637"/>
                    <a:pt x="184119" y="299637"/>
                    <a:pt x="184119" y="299637"/>
                  </a:cubicBezTo>
                  <a:cubicBezTo>
                    <a:pt x="182349" y="301407"/>
                    <a:pt x="182349" y="303620"/>
                    <a:pt x="182349" y="305391"/>
                  </a:cubicBezTo>
                  <a:cubicBezTo>
                    <a:pt x="182349" y="386828"/>
                    <a:pt x="182349" y="386828"/>
                    <a:pt x="182349" y="386828"/>
                  </a:cubicBezTo>
                  <a:lnTo>
                    <a:pt x="151367" y="386828"/>
                  </a:lnTo>
                  <a:lnTo>
                    <a:pt x="151367" y="386828"/>
                  </a:lnTo>
                  <a:lnTo>
                    <a:pt x="151367" y="386828"/>
                  </a:lnTo>
                  <a:close/>
                  <a:moveTo>
                    <a:pt x="141630" y="186775"/>
                  </a:moveTo>
                  <a:cubicBezTo>
                    <a:pt x="141630" y="185005"/>
                    <a:pt x="141630" y="185005"/>
                    <a:pt x="143401" y="185005"/>
                  </a:cubicBezTo>
                  <a:cubicBezTo>
                    <a:pt x="147384" y="186775"/>
                    <a:pt x="147384" y="188988"/>
                    <a:pt x="147384" y="190759"/>
                  </a:cubicBezTo>
                  <a:cubicBezTo>
                    <a:pt x="147384" y="194742"/>
                    <a:pt x="145614" y="200496"/>
                    <a:pt x="141630" y="206249"/>
                  </a:cubicBezTo>
                  <a:cubicBezTo>
                    <a:pt x="139860" y="196512"/>
                    <a:pt x="139860" y="188546"/>
                    <a:pt x="141630" y="186775"/>
                  </a:cubicBezTo>
                  <a:lnTo>
                    <a:pt x="141630" y="186775"/>
                  </a:lnTo>
                  <a:close/>
                  <a:moveTo>
                    <a:pt x="192086" y="182792"/>
                  </a:moveTo>
                  <a:cubicBezTo>
                    <a:pt x="192086" y="181021"/>
                    <a:pt x="193856" y="181021"/>
                    <a:pt x="193856" y="181021"/>
                  </a:cubicBezTo>
                  <a:cubicBezTo>
                    <a:pt x="195627" y="181021"/>
                    <a:pt x="195627" y="181021"/>
                    <a:pt x="195627" y="181021"/>
                  </a:cubicBezTo>
                  <a:cubicBezTo>
                    <a:pt x="197397" y="182792"/>
                    <a:pt x="195627" y="192529"/>
                    <a:pt x="189873" y="202266"/>
                  </a:cubicBezTo>
                  <a:cubicBezTo>
                    <a:pt x="188103" y="194299"/>
                    <a:pt x="190316" y="186775"/>
                    <a:pt x="192086" y="182792"/>
                  </a:cubicBezTo>
                  <a:lnTo>
                    <a:pt x="192086" y="182792"/>
                  </a:lnTo>
                  <a:close/>
                  <a:moveTo>
                    <a:pt x="314242" y="178809"/>
                  </a:moveTo>
                  <a:cubicBezTo>
                    <a:pt x="310259" y="200053"/>
                    <a:pt x="310259" y="200053"/>
                    <a:pt x="310259" y="200053"/>
                  </a:cubicBezTo>
                  <a:cubicBezTo>
                    <a:pt x="312029" y="200053"/>
                    <a:pt x="312029" y="200053"/>
                    <a:pt x="312029" y="200053"/>
                  </a:cubicBezTo>
                  <a:cubicBezTo>
                    <a:pt x="308046" y="217314"/>
                    <a:pt x="296538" y="264229"/>
                    <a:pt x="251836" y="322652"/>
                  </a:cubicBezTo>
                  <a:cubicBezTo>
                    <a:pt x="238116" y="339913"/>
                    <a:pt x="232362" y="365583"/>
                    <a:pt x="232362" y="386828"/>
                  </a:cubicBezTo>
                  <a:cubicBezTo>
                    <a:pt x="203151" y="386828"/>
                    <a:pt x="203151" y="386828"/>
                    <a:pt x="203151" y="386828"/>
                  </a:cubicBezTo>
                  <a:cubicBezTo>
                    <a:pt x="203151" y="307161"/>
                    <a:pt x="203151" y="307161"/>
                    <a:pt x="203151" y="307161"/>
                  </a:cubicBezTo>
                  <a:cubicBezTo>
                    <a:pt x="242099" y="231477"/>
                    <a:pt x="242099" y="231477"/>
                    <a:pt x="242099" y="231477"/>
                  </a:cubicBezTo>
                  <a:cubicBezTo>
                    <a:pt x="243869" y="225724"/>
                    <a:pt x="242099" y="219970"/>
                    <a:pt x="236345" y="217757"/>
                  </a:cubicBezTo>
                  <a:cubicBezTo>
                    <a:pt x="232362" y="213773"/>
                    <a:pt x="226608" y="215986"/>
                    <a:pt x="222625" y="221740"/>
                  </a:cubicBezTo>
                  <a:cubicBezTo>
                    <a:pt x="218642" y="223511"/>
                    <a:pt x="214658" y="225724"/>
                    <a:pt x="207134" y="227494"/>
                  </a:cubicBezTo>
                  <a:cubicBezTo>
                    <a:pt x="203151" y="227494"/>
                    <a:pt x="199168" y="223511"/>
                    <a:pt x="197397" y="221740"/>
                  </a:cubicBezTo>
                  <a:cubicBezTo>
                    <a:pt x="197397" y="219970"/>
                    <a:pt x="195627" y="217757"/>
                    <a:pt x="193414" y="215986"/>
                  </a:cubicBezTo>
                  <a:cubicBezTo>
                    <a:pt x="193414" y="215986"/>
                    <a:pt x="193414" y="215986"/>
                    <a:pt x="193414" y="214216"/>
                  </a:cubicBezTo>
                  <a:cubicBezTo>
                    <a:pt x="203151" y="202709"/>
                    <a:pt x="208905" y="185005"/>
                    <a:pt x="204921" y="175268"/>
                  </a:cubicBezTo>
                  <a:cubicBezTo>
                    <a:pt x="203151" y="171284"/>
                    <a:pt x="196955" y="169514"/>
                    <a:pt x="193414" y="169514"/>
                  </a:cubicBezTo>
                  <a:cubicBezTo>
                    <a:pt x="187660" y="169514"/>
                    <a:pt x="183677" y="173497"/>
                    <a:pt x="181906" y="179251"/>
                  </a:cubicBezTo>
                  <a:cubicBezTo>
                    <a:pt x="177923" y="187218"/>
                    <a:pt x="177923" y="200496"/>
                    <a:pt x="181906" y="214216"/>
                  </a:cubicBezTo>
                  <a:cubicBezTo>
                    <a:pt x="176153" y="219970"/>
                    <a:pt x="168186" y="227937"/>
                    <a:pt x="160662" y="225724"/>
                  </a:cubicBezTo>
                  <a:cubicBezTo>
                    <a:pt x="154908" y="225724"/>
                    <a:pt x="150925" y="221740"/>
                    <a:pt x="146941" y="215986"/>
                  </a:cubicBezTo>
                  <a:cubicBezTo>
                    <a:pt x="152695" y="208020"/>
                    <a:pt x="158449" y="198283"/>
                    <a:pt x="158449" y="190759"/>
                  </a:cubicBezTo>
                  <a:cubicBezTo>
                    <a:pt x="158449" y="183234"/>
                    <a:pt x="152695" y="177038"/>
                    <a:pt x="146941" y="175268"/>
                  </a:cubicBezTo>
                  <a:cubicBezTo>
                    <a:pt x="141188" y="173497"/>
                    <a:pt x="137204" y="175268"/>
                    <a:pt x="133221" y="179251"/>
                  </a:cubicBezTo>
                  <a:cubicBezTo>
                    <a:pt x="127467" y="185005"/>
                    <a:pt x="127467" y="198725"/>
                    <a:pt x="131451" y="210233"/>
                  </a:cubicBezTo>
                  <a:cubicBezTo>
                    <a:pt x="131451" y="212003"/>
                    <a:pt x="133221" y="214216"/>
                    <a:pt x="133221" y="215986"/>
                  </a:cubicBezTo>
                  <a:cubicBezTo>
                    <a:pt x="129238" y="219970"/>
                    <a:pt x="125254" y="221740"/>
                    <a:pt x="119501" y="223953"/>
                  </a:cubicBezTo>
                  <a:cubicBezTo>
                    <a:pt x="117730" y="225724"/>
                    <a:pt x="113747" y="225724"/>
                    <a:pt x="111534" y="223953"/>
                  </a:cubicBezTo>
                  <a:cubicBezTo>
                    <a:pt x="109763" y="222183"/>
                    <a:pt x="109763" y="222183"/>
                    <a:pt x="109763" y="222183"/>
                  </a:cubicBezTo>
                  <a:cubicBezTo>
                    <a:pt x="107993" y="218199"/>
                    <a:pt x="104010" y="216429"/>
                    <a:pt x="98256" y="216429"/>
                  </a:cubicBezTo>
                  <a:cubicBezTo>
                    <a:pt x="98256" y="216429"/>
                    <a:pt x="98256" y="218199"/>
                    <a:pt x="96486" y="218199"/>
                  </a:cubicBezTo>
                  <a:cubicBezTo>
                    <a:pt x="90732" y="222183"/>
                    <a:pt x="90732" y="227937"/>
                    <a:pt x="92502" y="231920"/>
                  </a:cubicBezTo>
                  <a:cubicBezTo>
                    <a:pt x="131451" y="307604"/>
                    <a:pt x="131451" y="307604"/>
                    <a:pt x="131451" y="307604"/>
                  </a:cubicBezTo>
                  <a:cubicBezTo>
                    <a:pt x="131451" y="387271"/>
                    <a:pt x="131451" y="387271"/>
                    <a:pt x="131451" y="387271"/>
                  </a:cubicBezTo>
                  <a:cubicBezTo>
                    <a:pt x="111976" y="387271"/>
                    <a:pt x="111976" y="387271"/>
                    <a:pt x="111976" y="387271"/>
                  </a:cubicBezTo>
                  <a:cubicBezTo>
                    <a:pt x="110206" y="366026"/>
                    <a:pt x="106223" y="340798"/>
                    <a:pt x="92502" y="323094"/>
                  </a:cubicBezTo>
                  <a:cubicBezTo>
                    <a:pt x="47800" y="264672"/>
                    <a:pt x="36293" y="218199"/>
                    <a:pt x="32309" y="200496"/>
                  </a:cubicBezTo>
                  <a:cubicBezTo>
                    <a:pt x="30539" y="179251"/>
                    <a:pt x="30539" y="179251"/>
                    <a:pt x="30539" y="179251"/>
                  </a:cubicBezTo>
                  <a:cubicBezTo>
                    <a:pt x="30539" y="177481"/>
                    <a:pt x="30539" y="175268"/>
                    <a:pt x="30539" y="173497"/>
                  </a:cubicBezTo>
                  <a:cubicBezTo>
                    <a:pt x="30539" y="93830"/>
                    <a:pt x="92502" y="31867"/>
                    <a:pt x="172169" y="31867"/>
                  </a:cubicBezTo>
                  <a:cubicBezTo>
                    <a:pt x="249623" y="31867"/>
                    <a:pt x="313799" y="93830"/>
                    <a:pt x="313799" y="173497"/>
                  </a:cubicBezTo>
                  <a:cubicBezTo>
                    <a:pt x="314242" y="174825"/>
                    <a:pt x="314242" y="177038"/>
                    <a:pt x="314242" y="178809"/>
                  </a:cubicBezTo>
                </a:path>
              </a:pathLst>
            </a:custGeom>
            <a:gradFill>
              <a:gsLst>
                <a:gs pos="2000">
                  <a:srgbClr val="497568"/>
                </a:gs>
                <a:gs pos="100000">
                  <a:srgbClr val="E3EDE9"/>
                </a:gs>
              </a:gsLst>
              <a:lin ang="13500000" scaled="0"/>
            </a:gra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形状 53"/>
            <p:cNvSpPr/>
            <p:nvPr/>
          </p:nvSpPr>
          <p:spPr>
            <a:xfrm>
              <a:off x="6464238" y="3659591"/>
              <a:ext cx="179693" cy="101354"/>
            </a:xfrm>
            <a:custGeom>
              <a:avLst/>
              <a:gdLst>
                <a:gd name="connsiteX0" fmla="*/ 443 w 179693"/>
                <a:gd name="connsiteY0" fmla="*/ 13736 h 101354"/>
                <a:gd name="connsiteX1" fmla="*/ 7967 w 179693"/>
                <a:gd name="connsiteY1" fmla="*/ 13736 h 101354"/>
                <a:gd name="connsiteX2" fmla="*/ 7967 w 179693"/>
                <a:gd name="connsiteY2" fmla="*/ 27456 h 101354"/>
                <a:gd name="connsiteX3" fmla="*/ 443 w 179693"/>
                <a:gd name="connsiteY3" fmla="*/ 27456 h 101354"/>
                <a:gd name="connsiteX4" fmla="*/ 443 w 179693"/>
                <a:gd name="connsiteY4" fmla="*/ 41176 h 101354"/>
                <a:gd name="connsiteX5" fmla="*/ 7967 w 179693"/>
                <a:gd name="connsiteY5" fmla="*/ 41176 h 101354"/>
                <a:gd name="connsiteX6" fmla="*/ 7967 w 179693"/>
                <a:gd name="connsiteY6" fmla="*/ 54897 h 101354"/>
                <a:gd name="connsiteX7" fmla="*/ 443 w 179693"/>
                <a:gd name="connsiteY7" fmla="*/ 54897 h 101354"/>
                <a:gd name="connsiteX8" fmla="*/ 38948 w 179693"/>
                <a:gd name="connsiteY8" fmla="*/ 87649 h 101354"/>
                <a:gd name="connsiteX9" fmla="*/ 61963 w 179693"/>
                <a:gd name="connsiteY9" fmla="*/ 101369 h 101354"/>
                <a:gd name="connsiteX10" fmla="*/ 118173 w 179693"/>
                <a:gd name="connsiteY10" fmla="*/ 101369 h 101354"/>
                <a:gd name="connsiteX11" fmla="*/ 141188 w 179693"/>
                <a:gd name="connsiteY11" fmla="*/ 87649 h 101354"/>
                <a:gd name="connsiteX12" fmla="*/ 179693 w 179693"/>
                <a:gd name="connsiteY12" fmla="*/ 54897 h 101354"/>
                <a:gd name="connsiteX13" fmla="*/ 173940 w 179693"/>
                <a:gd name="connsiteY13" fmla="*/ 54897 h 101354"/>
                <a:gd name="connsiteX14" fmla="*/ 173940 w 179693"/>
                <a:gd name="connsiteY14" fmla="*/ 41176 h 101354"/>
                <a:gd name="connsiteX15" fmla="*/ 179693 w 179693"/>
                <a:gd name="connsiteY15" fmla="*/ 41176 h 101354"/>
                <a:gd name="connsiteX16" fmla="*/ 179693 w 179693"/>
                <a:gd name="connsiteY16" fmla="*/ 27456 h 101354"/>
                <a:gd name="connsiteX17" fmla="*/ 173940 w 179693"/>
                <a:gd name="connsiteY17" fmla="*/ 27456 h 101354"/>
                <a:gd name="connsiteX18" fmla="*/ 173940 w 179693"/>
                <a:gd name="connsiteY18" fmla="*/ 13736 h 101354"/>
                <a:gd name="connsiteX19" fmla="*/ 179693 w 179693"/>
                <a:gd name="connsiteY19" fmla="*/ 13736 h 101354"/>
                <a:gd name="connsiteX20" fmla="*/ 179693 w 179693"/>
                <a:gd name="connsiteY20" fmla="*/ 15 h 101354"/>
                <a:gd name="connsiteX21" fmla="*/ 0 w 179693"/>
                <a:gd name="connsiteY21" fmla="*/ 15 h 101354"/>
                <a:gd name="connsiteX22" fmla="*/ 0 w 179693"/>
                <a:gd name="connsiteY22" fmla="*/ 13736 h 101354"/>
                <a:gd name="connsiteX23" fmla="*/ 443 w 179693"/>
                <a:gd name="connsiteY23" fmla="*/ 13736 h 101354"/>
                <a:gd name="connsiteX24" fmla="*/ 443 w 179693"/>
                <a:gd name="connsiteY24" fmla="*/ 13736 h 1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693" h="101354">
                  <a:moveTo>
                    <a:pt x="443" y="13736"/>
                  </a:moveTo>
                  <a:cubicBezTo>
                    <a:pt x="7967" y="13736"/>
                    <a:pt x="7967" y="13736"/>
                    <a:pt x="7967" y="13736"/>
                  </a:cubicBezTo>
                  <a:cubicBezTo>
                    <a:pt x="7967" y="27456"/>
                    <a:pt x="7967" y="27456"/>
                    <a:pt x="7967" y="27456"/>
                  </a:cubicBezTo>
                  <a:cubicBezTo>
                    <a:pt x="443" y="27456"/>
                    <a:pt x="443" y="27456"/>
                    <a:pt x="443" y="27456"/>
                  </a:cubicBezTo>
                  <a:cubicBezTo>
                    <a:pt x="443" y="41176"/>
                    <a:pt x="443" y="41176"/>
                    <a:pt x="443" y="41176"/>
                  </a:cubicBezTo>
                  <a:cubicBezTo>
                    <a:pt x="7967" y="41176"/>
                    <a:pt x="7967" y="41176"/>
                    <a:pt x="7967" y="41176"/>
                  </a:cubicBezTo>
                  <a:cubicBezTo>
                    <a:pt x="7967" y="54897"/>
                    <a:pt x="7967" y="54897"/>
                    <a:pt x="7967" y="54897"/>
                  </a:cubicBezTo>
                  <a:cubicBezTo>
                    <a:pt x="443" y="54897"/>
                    <a:pt x="443" y="54897"/>
                    <a:pt x="443" y="54897"/>
                  </a:cubicBezTo>
                  <a:cubicBezTo>
                    <a:pt x="2213" y="72158"/>
                    <a:pt x="17704" y="85878"/>
                    <a:pt x="38948" y="87649"/>
                  </a:cubicBezTo>
                  <a:cubicBezTo>
                    <a:pt x="42932" y="95173"/>
                    <a:pt x="52669" y="101369"/>
                    <a:pt x="61963" y="101369"/>
                  </a:cubicBezTo>
                  <a:cubicBezTo>
                    <a:pt x="118173" y="101369"/>
                    <a:pt x="118173" y="101369"/>
                    <a:pt x="118173" y="101369"/>
                  </a:cubicBezTo>
                  <a:cubicBezTo>
                    <a:pt x="129680" y="101369"/>
                    <a:pt x="137647" y="95616"/>
                    <a:pt x="141188" y="87649"/>
                  </a:cubicBezTo>
                  <a:cubicBezTo>
                    <a:pt x="162432" y="85878"/>
                    <a:pt x="177923" y="72158"/>
                    <a:pt x="179693" y="54897"/>
                  </a:cubicBezTo>
                  <a:cubicBezTo>
                    <a:pt x="173940" y="54897"/>
                    <a:pt x="173940" y="54897"/>
                    <a:pt x="173940" y="54897"/>
                  </a:cubicBezTo>
                  <a:cubicBezTo>
                    <a:pt x="173940" y="41176"/>
                    <a:pt x="173940" y="41176"/>
                    <a:pt x="173940" y="41176"/>
                  </a:cubicBezTo>
                  <a:cubicBezTo>
                    <a:pt x="179693" y="41176"/>
                    <a:pt x="179693" y="41176"/>
                    <a:pt x="179693" y="41176"/>
                  </a:cubicBezTo>
                  <a:cubicBezTo>
                    <a:pt x="179693" y="27456"/>
                    <a:pt x="179693" y="27456"/>
                    <a:pt x="179693" y="27456"/>
                  </a:cubicBezTo>
                  <a:cubicBezTo>
                    <a:pt x="173940" y="27456"/>
                    <a:pt x="173940" y="27456"/>
                    <a:pt x="173940" y="27456"/>
                  </a:cubicBezTo>
                  <a:cubicBezTo>
                    <a:pt x="173940" y="13736"/>
                    <a:pt x="173940" y="13736"/>
                    <a:pt x="173940" y="13736"/>
                  </a:cubicBezTo>
                  <a:cubicBezTo>
                    <a:pt x="179693" y="13736"/>
                    <a:pt x="179693" y="13736"/>
                    <a:pt x="179693" y="13736"/>
                  </a:cubicBezTo>
                  <a:cubicBezTo>
                    <a:pt x="179693" y="15"/>
                    <a:pt x="179693" y="15"/>
                    <a:pt x="179693" y="15"/>
                  </a:cubicBezTo>
                  <a:cubicBezTo>
                    <a:pt x="0" y="15"/>
                    <a:pt x="0" y="15"/>
                    <a:pt x="0" y="15"/>
                  </a:cubicBezTo>
                  <a:lnTo>
                    <a:pt x="0" y="13736"/>
                  </a:lnTo>
                  <a:lnTo>
                    <a:pt x="443" y="13736"/>
                  </a:lnTo>
                  <a:lnTo>
                    <a:pt x="443" y="13736"/>
                  </a:lnTo>
                  <a:close/>
                </a:path>
              </a:pathLst>
            </a:custGeom>
            <a:gradFill>
              <a:gsLst>
                <a:gs pos="2000">
                  <a:srgbClr val="497568"/>
                </a:gs>
                <a:gs pos="100000">
                  <a:srgbClr val="E3EDE9"/>
                </a:gs>
              </a:gsLst>
              <a:lin ang="13500000" scaled="0"/>
            </a:gradFill>
            <a:ln w="442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2" name="图片 1"/>
          <p:cNvPicPr>
            <a:picLocks noChangeAspect="1"/>
          </p:cNvPicPr>
          <p:nvPr>
            <p:custDataLst>
              <p:tags r:id="rId1"/>
            </p:custDataLst>
          </p:nvPr>
        </p:nvPicPr>
        <p:blipFill>
          <a:blip r:embed="rId2"/>
          <a:stretch>
            <a:fillRect/>
          </a:stretch>
        </p:blipFill>
        <p:spPr>
          <a:xfrm>
            <a:off x="7722235" y="2119630"/>
            <a:ext cx="4469765" cy="290004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798320" y="2119630"/>
            <a:ext cx="4282440" cy="2164080"/>
          </a:xfrm>
          <a:prstGeom prst="rect">
            <a:avLst/>
          </a:prstGeom>
        </p:spPr>
      </p:pic>
      <p:sp>
        <p:nvSpPr>
          <p:cNvPr id="8" name="文本框 7"/>
          <p:cNvSpPr txBox="1"/>
          <p:nvPr/>
        </p:nvSpPr>
        <p:spPr>
          <a:xfrm>
            <a:off x="1901825" y="4488180"/>
            <a:ext cx="6096000" cy="1938020"/>
          </a:xfrm>
          <a:prstGeom prst="rect">
            <a:avLst/>
          </a:prstGeom>
          <a:noFill/>
        </p:spPr>
        <p:txBody>
          <a:bodyPr wrap="square" rtlCol="0" anchor="t">
            <a:spAutoFit/>
          </a:bodyPr>
          <a:p>
            <a:pPr>
              <a:lnSpc>
                <a:spcPct val="125000"/>
              </a:lnSpc>
            </a:pPr>
            <a:r>
              <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六个数据表</a:t>
            </a:r>
            <a:endPar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nSpc>
                <a:spcPct val="125000"/>
              </a:lnSpc>
            </a:pPr>
            <a:r>
              <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记录博客信息，评论信息</a:t>
            </a:r>
            <a:endPar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nSpc>
                <a:spcPct val="125000"/>
              </a:lnSpc>
            </a:pPr>
            <a:r>
              <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赞赏信息，消息提示，</a:t>
            </a:r>
            <a:endPar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nSpc>
                <a:spcPct val="125000"/>
              </a:lnSpc>
            </a:pPr>
            <a:r>
              <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收藏信息，用户信息</a:t>
            </a:r>
            <a:endPar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
        <p:nvSpPr>
          <p:cNvPr id="17" name="文本框 16"/>
          <p:cNvSpPr txBox="1"/>
          <p:nvPr/>
        </p:nvSpPr>
        <p:spPr>
          <a:xfrm>
            <a:off x="8464550" y="5133975"/>
            <a:ext cx="6096000" cy="1198880"/>
          </a:xfrm>
          <a:prstGeom prst="rect">
            <a:avLst/>
          </a:prstGeom>
          <a:noFill/>
        </p:spPr>
        <p:txBody>
          <a:bodyPr wrap="square" rtlCol="0" anchor="t">
            <a:spAutoFit/>
          </a:bodyPr>
          <a:p>
            <a:r>
              <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八个数据表</a:t>
            </a:r>
            <a:endPar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r>
              <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新增草稿信息表</a:t>
            </a:r>
            <a:endPar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r>
              <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访问量信息表</a:t>
            </a:r>
            <a:endParaRPr lang="zh-CN" altLang="en-US" sz="24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sp>
        <p:nvSpPr>
          <p:cNvPr id="9" name="矩形 8"/>
          <p:cNvSpPr/>
          <p:nvPr/>
        </p:nvSpPr>
        <p:spPr>
          <a:xfrm>
            <a:off x="0" y="2050474"/>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 name="文本框 3"/>
          <p:cNvSpPr txBox="1"/>
          <p:nvPr/>
        </p:nvSpPr>
        <p:spPr>
          <a:xfrm>
            <a:off x="346124" y="1439321"/>
            <a:ext cx="1097280" cy="645160"/>
          </a:xfrm>
          <a:prstGeom prst="rect">
            <a:avLst/>
          </a:prstGeom>
          <a:noFill/>
          <a:ln>
            <a:noFill/>
          </a:ln>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项目背景</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文本框 4"/>
          <p:cNvSpPr txBox="1"/>
          <p:nvPr/>
        </p:nvSpPr>
        <p:spPr>
          <a:xfrm>
            <a:off x="346124" y="2279737"/>
            <a:ext cx="1097280" cy="368300"/>
          </a:xfrm>
          <a:prstGeom prst="rect">
            <a:avLst/>
          </a:prstGeom>
          <a:noFill/>
        </p:spPr>
        <p:txBody>
          <a:bodyPr wrap="non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迭代过程</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文本框 5"/>
          <p:cNvSpPr txBox="1"/>
          <p:nvPr/>
        </p:nvSpPr>
        <p:spPr>
          <a:xfrm>
            <a:off x="117524" y="3120153"/>
            <a:ext cx="1554480" cy="36830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页面功能展示</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 name="文本框 6"/>
          <p:cNvSpPr txBox="1"/>
          <p:nvPr/>
        </p:nvSpPr>
        <p:spPr>
          <a:xfrm>
            <a:off x="3175" y="3960495"/>
            <a:ext cx="1783080" cy="368300"/>
          </a:xfrm>
          <a:prstGeom prst="rect">
            <a:avLst/>
          </a:prstGeom>
          <a:noFill/>
        </p:spPr>
        <p:txBody>
          <a:bodyPr wrap="square" rtlCol="0">
            <a:spAutoFit/>
          </a:bodyPr>
          <a:lstStyle/>
          <a:p>
            <a:pPr algn="ctr"/>
            <a:r>
              <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团队成长</a:t>
            </a:r>
            <a:endParaRPr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3"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32" name="文本框 31"/>
          <p:cNvSpPr txBox="1"/>
          <p:nvPr/>
        </p:nvSpPr>
        <p:spPr>
          <a:xfrm>
            <a:off x="2442085" y="334713"/>
            <a:ext cx="1980029" cy="583565"/>
          </a:xfrm>
          <a:prstGeom prst="rect">
            <a:avLst/>
          </a:prstGeom>
          <a:noFill/>
          <a:ln>
            <a:noFill/>
          </a:ln>
        </p:spPr>
        <p:txBody>
          <a:bodyPr wrap="square" rtlCol="0">
            <a:spAutoFit/>
          </a:bodyPr>
          <a:lstStyle/>
          <a:p>
            <a:pPr lvl="0" algn="l">
              <a:buClrTx/>
              <a:buSzTx/>
              <a:buFontTx/>
            </a:pP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功能迭代</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endParaRPr>
          </a:p>
        </p:txBody>
      </p:sp>
      <p:sp>
        <p:nvSpPr>
          <p:cNvPr id="148" name="燕尾形 147"/>
          <p:cNvSpPr/>
          <p:nvPr/>
        </p:nvSpPr>
        <p:spPr>
          <a:xfrm>
            <a:off x="2191385" y="5532120"/>
            <a:ext cx="2481580" cy="529590"/>
          </a:xfrm>
          <a:prstGeom prst="chevron">
            <a:avLst/>
          </a:prstGeom>
          <a:noFill/>
          <a:ln w="19050">
            <a:solidFill>
              <a:srgbClr val="49756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49" name="燕尾形 148"/>
          <p:cNvSpPr/>
          <p:nvPr/>
        </p:nvSpPr>
        <p:spPr>
          <a:xfrm>
            <a:off x="4484370" y="4533900"/>
            <a:ext cx="2481580" cy="529590"/>
          </a:xfrm>
          <a:prstGeom prst="chevron">
            <a:avLst/>
          </a:prstGeom>
          <a:noFill/>
          <a:ln w="19050">
            <a:solidFill>
              <a:srgbClr val="49756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50" name="燕尾形 149"/>
          <p:cNvSpPr/>
          <p:nvPr/>
        </p:nvSpPr>
        <p:spPr>
          <a:xfrm>
            <a:off x="6823075" y="3535680"/>
            <a:ext cx="2481580" cy="529590"/>
          </a:xfrm>
          <a:prstGeom prst="chevron">
            <a:avLst/>
          </a:prstGeom>
          <a:noFill/>
          <a:ln w="19050">
            <a:solidFill>
              <a:srgbClr val="49756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51" name="燕尾形 150"/>
          <p:cNvSpPr/>
          <p:nvPr/>
        </p:nvSpPr>
        <p:spPr>
          <a:xfrm>
            <a:off x="9283700" y="2577465"/>
            <a:ext cx="2481580" cy="529590"/>
          </a:xfrm>
          <a:prstGeom prst="chevron">
            <a:avLst/>
          </a:prstGeom>
          <a:noFill/>
          <a:ln w="19050">
            <a:solidFill>
              <a:srgbClr val="49756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56" name="任意多边形 155"/>
          <p:cNvSpPr/>
          <p:nvPr/>
        </p:nvSpPr>
        <p:spPr>
          <a:xfrm>
            <a:off x="5081270" y="5106670"/>
            <a:ext cx="1287780" cy="958215"/>
          </a:xfrm>
          <a:custGeom>
            <a:avLst/>
            <a:gdLst>
              <a:gd name="connsiteX0" fmla="*/ 4 w 3659"/>
              <a:gd name="connsiteY0" fmla="*/ 2722 h 2722"/>
              <a:gd name="connsiteX1" fmla="*/ 1752 w 3659"/>
              <a:gd name="connsiteY1" fmla="*/ 2142 h 2722"/>
              <a:gd name="connsiteX2" fmla="*/ 2829 w 3659"/>
              <a:gd name="connsiteY2" fmla="*/ 720 h 2722"/>
              <a:gd name="connsiteX3" fmla="*/ 2189 w 3659"/>
              <a:gd name="connsiteY3" fmla="*/ 660 h 2722"/>
              <a:gd name="connsiteX4" fmla="*/ 3444 w 3659"/>
              <a:gd name="connsiteY4" fmla="*/ 0 h 2722"/>
              <a:gd name="connsiteX5" fmla="*/ 3659 w 3659"/>
              <a:gd name="connsiteY5" fmla="*/ 1344 h 2722"/>
              <a:gd name="connsiteX6" fmla="*/ 3285 w 3659"/>
              <a:gd name="connsiteY6" fmla="*/ 960 h 2722"/>
              <a:gd name="connsiteX7" fmla="*/ 2180 w 3659"/>
              <a:gd name="connsiteY7" fmla="*/ 2184 h 2722"/>
              <a:gd name="connsiteX8" fmla="*/ 4 w 3659"/>
              <a:gd name="connsiteY8" fmla="*/ 2722 h 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 h="2722">
                <a:moveTo>
                  <a:pt x="4" y="2722"/>
                </a:moveTo>
                <a:cubicBezTo>
                  <a:pt x="-82" y="2719"/>
                  <a:pt x="1164" y="2563"/>
                  <a:pt x="1752" y="2142"/>
                </a:cubicBezTo>
                <a:cubicBezTo>
                  <a:pt x="2340" y="1721"/>
                  <a:pt x="2762" y="952"/>
                  <a:pt x="2829" y="720"/>
                </a:cubicBezTo>
                <a:lnTo>
                  <a:pt x="2189" y="660"/>
                </a:lnTo>
                <a:lnTo>
                  <a:pt x="3444" y="0"/>
                </a:lnTo>
                <a:lnTo>
                  <a:pt x="3659" y="1344"/>
                </a:lnTo>
                <a:lnTo>
                  <a:pt x="3285" y="960"/>
                </a:lnTo>
                <a:cubicBezTo>
                  <a:pt x="2984" y="1400"/>
                  <a:pt x="2756" y="1776"/>
                  <a:pt x="2180" y="2184"/>
                </a:cubicBezTo>
                <a:cubicBezTo>
                  <a:pt x="1604" y="2592"/>
                  <a:pt x="90" y="2725"/>
                  <a:pt x="4" y="2722"/>
                </a:cubicBezTo>
                <a:close/>
              </a:path>
            </a:pathLst>
          </a:custGeom>
          <a:solidFill>
            <a:srgbClr val="B9D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57" name="任意多边形 156"/>
          <p:cNvSpPr/>
          <p:nvPr/>
        </p:nvSpPr>
        <p:spPr>
          <a:xfrm>
            <a:off x="7419975" y="4117975"/>
            <a:ext cx="1287780" cy="958215"/>
          </a:xfrm>
          <a:custGeom>
            <a:avLst/>
            <a:gdLst>
              <a:gd name="connsiteX0" fmla="*/ 4 w 3659"/>
              <a:gd name="connsiteY0" fmla="*/ 2722 h 2722"/>
              <a:gd name="connsiteX1" fmla="*/ 1752 w 3659"/>
              <a:gd name="connsiteY1" fmla="*/ 2142 h 2722"/>
              <a:gd name="connsiteX2" fmla="*/ 2829 w 3659"/>
              <a:gd name="connsiteY2" fmla="*/ 720 h 2722"/>
              <a:gd name="connsiteX3" fmla="*/ 2189 w 3659"/>
              <a:gd name="connsiteY3" fmla="*/ 660 h 2722"/>
              <a:gd name="connsiteX4" fmla="*/ 3444 w 3659"/>
              <a:gd name="connsiteY4" fmla="*/ 0 h 2722"/>
              <a:gd name="connsiteX5" fmla="*/ 3659 w 3659"/>
              <a:gd name="connsiteY5" fmla="*/ 1344 h 2722"/>
              <a:gd name="connsiteX6" fmla="*/ 3285 w 3659"/>
              <a:gd name="connsiteY6" fmla="*/ 960 h 2722"/>
              <a:gd name="connsiteX7" fmla="*/ 2180 w 3659"/>
              <a:gd name="connsiteY7" fmla="*/ 2184 h 2722"/>
              <a:gd name="connsiteX8" fmla="*/ 4 w 3659"/>
              <a:gd name="connsiteY8" fmla="*/ 2722 h 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 h="2722">
                <a:moveTo>
                  <a:pt x="4" y="2722"/>
                </a:moveTo>
                <a:cubicBezTo>
                  <a:pt x="-82" y="2719"/>
                  <a:pt x="1164" y="2563"/>
                  <a:pt x="1752" y="2142"/>
                </a:cubicBezTo>
                <a:cubicBezTo>
                  <a:pt x="2340" y="1721"/>
                  <a:pt x="2762" y="952"/>
                  <a:pt x="2829" y="720"/>
                </a:cubicBezTo>
                <a:lnTo>
                  <a:pt x="2189" y="660"/>
                </a:lnTo>
                <a:lnTo>
                  <a:pt x="3444" y="0"/>
                </a:lnTo>
                <a:lnTo>
                  <a:pt x="3659" y="1344"/>
                </a:lnTo>
                <a:lnTo>
                  <a:pt x="3285" y="960"/>
                </a:lnTo>
                <a:cubicBezTo>
                  <a:pt x="2984" y="1400"/>
                  <a:pt x="2756" y="1776"/>
                  <a:pt x="2180" y="2184"/>
                </a:cubicBezTo>
                <a:cubicBezTo>
                  <a:pt x="1604" y="2592"/>
                  <a:pt x="90" y="2725"/>
                  <a:pt x="4" y="2722"/>
                </a:cubicBezTo>
                <a:close/>
              </a:path>
            </a:pathLst>
          </a:custGeom>
          <a:solidFill>
            <a:srgbClr val="9AB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58" name="任意多边形 157"/>
          <p:cNvSpPr/>
          <p:nvPr/>
        </p:nvSpPr>
        <p:spPr>
          <a:xfrm>
            <a:off x="9880600" y="3107055"/>
            <a:ext cx="1287780" cy="958215"/>
          </a:xfrm>
          <a:custGeom>
            <a:avLst/>
            <a:gdLst>
              <a:gd name="connsiteX0" fmla="*/ 4 w 3659"/>
              <a:gd name="connsiteY0" fmla="*/ 2722 h 2722"/>
              <a:gd name="connsiteX1" fmla="*/ 1752 w 3659"/>
              <a:gd name="connsiteY1" fmla="*/ 2142 h 2722"/>
              <a:gd name="connsiteX2" fmla="*/ 2829 w 3659"/>
              <a:gd name="connsiteY2" fmla="*/ 720 h 2722"/>
              <a:gd name="connsiteX3" fmla="*/ 2189 w 3659"/>
              <a:gd name="connsiteY3" fmla="*/ 660 h 2722"/>
              <a:gd name="connsiteX4" fmla="*/ 3444 w 3659"/>
              <a:gd name="connsiteY4" fmla="*/ 0 h 2722"/>
              <a:gd name="connsiteX5" fmla="*/ 3659 w 3659"/>
              <a:gd name="connsiteY5" fmla="*/ 1344 h 2722"/>
              <a:gd name="connsiteX6" fmla="*/ 3285 w 3659"/>
              <a:gd name="connsiteY6" fmla="*/ 960 h 2722"/>
              <a:gd name="connsiteX7" fmla="*/ 2180 w 3659"/>
              <a:gd name="connsiteY7" fmla="*/ 2184 h 2722"/>
              <a:gd name="connsiteX8" fmla="*/ 4 w 3659"/>
              <a:gd name="connsiteY8" fmla="*/ 2722 h 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 h="2722">
                <a:moveTo>
                  <a:pt x="4" y="2722"/>
                </a:moveTo>
                <a:cubicBezTo>
                  <a:pt x="-82" y="2719"/>
                  <a:pt x="1164" y="2563"/>
                  <a:pt x="1752" y="2142"/>
                </a:cubicBezTo>
                <a:cubicBezTo>
                  <a:pt x="2340" y="1721"/>
                  <a:pt x="2762" y="952"/>
                  <a:pt x="2829" y="720"/>
                </a:cubicBezTo>
                <a:lnTo>
                  <a:pt x="2189" y="660"/>
                </a:lnTo>
                <a:lnTo>
                  <a:pt x="3444" y="0"/>
                </a:lnTo>
                <a:lnTo>
                  <a:pt x="3659" y="1344"/>
                </a:lnTo>
                <a:lnTo>
                  <a:pt x="3285" y="960"/>
                </a:lnTo>
                <a:cubicBezTo>
                  <a:pt x="2984" y="1400"/>
                  <a:pt x="2756" y="1776"/>
                  <a:pt x="2180" y="2184"/>
                </a:cubicBezTo>
                <a:cubicBezTo>
                  <a:pt x="1604" y="2592"/>
                  <a:pt x="90" y="2725"/>
                  <a:pt x="4" y="2722"/>
                </a:cubicBezTo>
                <a:close/>
              </a:path>
            </a:pathLst>
          </a:cu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59" name="文本框 158"/>
          <p:cNvSpPr txBox="1"/>
          <p:nvPr/>
        </p:nvSpPr>
        <p:spPr>
          <a:xfrm>
            <a:off x="2118995" y="4841875"/>
            <a:ext cx="2210435" cy="553085"/>
          </a:xfrm>
          <a:prstGeom prst="rect">
            <a:avLst/>
          </a:prstGeom>
          <a:noFill/>
        </p:spPr>
        <p:txBody>
          <a:bodyPr wrap="square" rtlCol="0">
            <a:spAutoFit/>
          </a:bodyPr>
          <a:lstStyle/>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完成</a:t>
            </a:r>
            <a:r>
              <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博客信息、用户信息、评论点赞收藏的基本增删改查</a:t>
            </a:r>
            <a:endPar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endParaRPr>
          </a:p>
        </p:txBody>
      </p:sp>
      <p:sp>
        <p:nvSpPr>
          <p:cNvPr id="160" name="文本框 159"/>
          <p:cNvSpPr txBox="1"/>
          <p:nvPr/>
        </p:nvSpPr>
        <p:spPr>
          <a:xfrm>
            <a:off x="2506345" y="5544185"/>
            <a:ext cx="191579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第一次迭代</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63" name="文本框 162"/>
          <p:cNvSpPr txBox="1"/>
          <p:nvPr/>
        </p:nvSpPr>
        <p:spPr>
          <a:xfrm>
            <a:off x="3761105" y="2084705"/>
            <a:ext cx="2697480" cy="2399665"/>
          </a:xfrm>
          <a:prstGeom prst="rect">
            <a:avLst/>
          </a:prstGeom>
          <a:noFill/>
        </p:spPr>
        <p:txBody>
          <a:bodyPr wrap="square" rtlCol="0">
            <a:spAutoFit/>
          </a:bodyPr>
          <a:lstStyle/>
          <a:p>
            <a:pPr>
              <a:lnSpc>
                <a:spcPct val="125000"/>
              </a:lnSpc>
            </a:pPr>
            <a:r>
              <a:rPr lang="zh-CN" altLang="en-US" sz="1200" b="1"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增加博客定时发布功能</a:t>
            </a: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：增加了draft表格的增删改查，以及新建ScheduleController对草稿进行定期检查并移入可查看的blog表格</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endParaRPr>
          </a:p>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消息推送：新增messageController</a:t>
            </a:r>
            <a:r>
              <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对管理员的消息进行增删改查</a:t>
            </a:r>
            <a:endPar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endParaRPr>
          </a:p>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可视化部分：新建DataController对需要</a:t>
            </a:r>
            <a:r>
              <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可视化的数据进行统计处理</a:t>
            </a: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rPr>
              <a:t>，包括首页的点击量，博客浏览量排行、用户信息统计等。</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sym typeface="+mn-ea"/>
            </a:endParaRPr>
          </a:p>
        </p:txBody>
      </p:sp>
      <p:sp>
        <p:nvSpPr>
          <p:cNvPr id="164" name="文本框 163"/>
          <p:cNvSpPr txBox="1"/>
          <p:nvPr/>
        </p:nvSpPr>
        <p:spPr>
          <a:xfrm>
            <a:off x="4888865" y="4599305"/>
            <a:ext cx="191579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第二次迭代</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65" name="文本框 164"/>
          <p:cNvSpPr txBox="1"/>
          <p:nvPr/>
        </p:nvSpPr>
        <p:spPr>
          <a:xfrm>
            <a:off x="6369050" y="1367155"/>
            <a:ext cx="2997200" cy="2168525"/>
          </a:xfrm>
          <a:prstGeom prst="rect">
            <a:avLst/>
          </a:prstGeom>
          <a:noFill/>
        </p:spPr>
        <p:txBody>
          <a:bodyPr wrap="square" rtlCol="0">
            <a:spAutoFit/>
          </a:bodyPr>
          <a:lstStyle/>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部分功能在前端添加并实现，比如博客的</a:t>
            </a:r>
            <a:r>
              <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rPr>
              <a:t>分页处理，时间格式的显示，简介限制一定字数的预览</a:t>
            </a: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增加uploadproject的java项目，完成</a:t>
            </a:r>
            <a:r>
              <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rPr>
              <a:t>图片上传功能</a:t>
            </a: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增加</a:t>
            </a:r>
            <a:r>
              <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rPr>
              <a:t>搜索功能的模糊处理</a:t>
            </a: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，提升用户体验</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关联查询，改显示账号名为显示昵称</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rPr>
              <a:t>增加用户名、邮箱、密码的格式限制</a:t>
            </a: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，完善注册功能</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166" name="文本框 165"/>
          <p:cNvSpPr txBox="1"/>
          <p:nvPr/>
        </p:nvSpPr>
        <p:spPr>
          <a:xfrm>
            <a:off x="7178040" y="3601085"/>
            <a:ext cx="191579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第三次迭代</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67" name="文本框 166"/>
          <p:cNvSpPr txBox="1"/>
          <p:nvPr/>
        </p:nvSpPr>
        <p:spPr>
          <a:xfrm>
            <a:off x="9283700" y="1171575"/>
            <a:ext cx="2719705" cy="1476375"/>
          </a:xfrm>
          <a:prstGeom prst="rect">
            <a:avLst/>
          </a:prstGeom>
          <a:noFill/>
        </p:spPr>
        <p:txBody>
          <a:bodyPr wrap="square" rtlCol="0">
            <a:spAutoFit/>
          </a:bodyPr>
          <a:lstStyle/>
          <a:p>
            <a:pPr>
              <a:lnSpc>
                <a:spcPct val="125000"/>
              </a:lnSpc>
            </a:pPr>
            <a:r>
              <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rPr>
              <a:t>调整消息弹窗形式</a:t>
            </a: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，不同的提示有不同的颜色区分</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rPr>
              <a:t>博客正文改用md格式</a:t>
            </a: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，扩大内容的表现形式</a:t>
            </a:r>
            <a:endPar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endParaRPr>
          </a:p>
          <a:p>
            <a:pPr>
              <a:lnSpc>
                <a:spcPct val="125000"/>
              </a:lnSpc>
            </a:pPr>
            <a:r>
              <a:rPr lang="zh-CN" altLang="en-US" sz="1200" dirty="0">
                <a:latin typeface="思源黑体 CN Light" panose="020B0300000000000000" pitchFamily="34" charset="-122"/>
                <a:ea typeface="思源黑体 CN Light" panose="020B0300000000000000" pitchFamily="34" charset="-122"/>
                <a:cs typeface="思源黑体 CN Medium" panose="020B0600000000000000" pitchFamily="34" charset="-122"/>
              </a:rPr>
              <a:t>限制游客在某些页面必须登录，</a:t>
            </a:r>
            <a:r>
              <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rPr>
              <a:t>提升个人博客的私密性</a:t>
            </a:r>
            <a:endParaRPr lang="zh-CN" altLang="en-US" sz="1200" dirty="0">
              <a:solidFill>
                <a:schemeClr val="accent6"/>
              </a:solidFill>
              <a:latin typeface="思源黑体 CN Light" panose="020B0300000000000000" pitchFamily="34" charset="-122"/>
              <a:ea typeface="思源黑体 CN Light" panose="020B0300000000000000" pitchFamily="34" charset="-122"/>
              <a:cs typeface="思源黑体 CN Medium" panose="020B0600000000000000" pitchFamily="34" charset="-122"/>
            </a:endParaRPr>
          </a:p>
        </p:txBody>
      </p:sp>
      <p:sp>
        <p:nvSpPr>
          <p:cNvPr id="168" name="文本框 167"/>
          <p:cNvSpPr txBox="1"/>
          <p:nvPr/>
        </p:nvSpPr>
        <p:spPr>
          <a:xfrm>
            <a:off x="9707245" y="2602865"/>
            <a:ext cx="1915795" cy="398780"/>
          </a:xfrm>
          <a:prstGeom prst="rect">
            <a:avLst/>
          </a:prstGeom>
          <a:noFill/>
        </p:spPr>
        <p:txBody>
          <a:bodyPr wrap="square" rtlCol="0">
            <a:spAutoFit/>
          </a:bodyPr>
          <a:lstStyle/>
          <a:p>
            <a:pPr>
              <a:lnSpc>
                <a:spcPct val="125000"/>
              </a:lnSpc>
            </a:pPr>
            <a:r>
              <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第四次迭代</a:t>
            </a:r>
            <a:endParaRPr lang="zh-CN" altLang="en-US" sz="1600" b="1"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 name="矩形 1"/>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3" name="组合 2"/>
          <p:cNvGrpSpPr/>
          <p:nvPr/>
        </p:nvGrpSpPr>
        <p:grpSpPr>
          <a:xfrm>
            <a:off x="347756" y="76916"/>
            <a:ext cx="1048288" cy="1048288"/>
            <a:chOff x="462056" y="98688"/>
            <a:chExt cx="1048288" cy="1048288"/>
          </a:xfrm>
        </p:grpSpPr>
        <p:sp>
          <p:nvSpPr>
            <p:cNvPr id="152" name="椭圆 151"/>
            <p:cNvSpPr/>
            <p:nvPr/>
          </p:nvSpPr>
          <p:spPr>
            <a:xfrm>
              <a:off x="462056" y="98688"/>
              <a:ext cx="1048288" cy="1048288"/>
            </a:xfrm>
            <a:prstGeom prst="ellipse">
              <a:avLst/>
            </a:prstGeom>
            <a:solidFill>
              <a:schemeClr val="bg1"/>
            </a:solidFill>
            <a:ln>
              <a:noFill/>
            </a:ln>
            <a:effectLst>
              <a:outerShdw blurRad="635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53" name="椭圆 152"/>
            <p:cNvSpPr/>
            <p:nvPr/>
          </p:nvSpPr>
          <p:spPr>
            <a:xfrm>
              <a:off x="505045" y="141677"/>
              <a:ext cx="962310" cy="962310"/>
            </a:xfrm>
            <a:prstGeom prst="ellipse">
              <a:avLst/>
            </a:prstGeom>
            <a:noFill/>
            <a:ln>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54" name="椭圆 153"/>
            <p:cNvSpPr/>
            <p:nvPr/>
          </p:nvSpPr>
          <p:spPr>
            <a:xfrm>
              <a:off x="565992" y="202624"/>
              <a:ext cx="840416" cy="840416"/>
            </a:xfrm>
            <a:prstGeom prst="ellipse">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55" name="文本框 154"/>
            <p:cNvSpPr txBox="1"/>
            <p:nvPr/>
          </p:nvSpPr>
          <p:spPr>
            <a:xfrm>
              <a:off x="588872" y="330445"/>
              <a:ext cx="794657" cy="58356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Ⅱ</a:t>
              </a:r>
              <a:endParaRPr lang="en-US" altLang="zh-CN" sz="3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sp>
        <p:nvSpPr>
          <p:cNvPr id="184" name="任意多边形: 形状 183"/>
          <p:cNvSpPr/>
          <p:nvPr/>
        </p:nvSpPr>
        <p:spPr>
          <a:xfrm>
            <a:off x="7895043" y="3666203"/>
            <a:ext cx="4306" cy="4306"/>
          </a:xfrm>
          <a:custGeom>
            <a:avLst/>
            <a:gdLst/>
            <a:ahLst/>
            <a:cxnLst/>
            <a:rect l="l" t="t" r="r" b="b"/>
            <a:pathLst>
              <a:path w="4306" h="4306"/>
            </a:pathLst>
          </a:custGeom>
          <a:solidFill>
            <a:srgbClr val="FFB8B8"/>
          </a:solidFill>
          <a:ln w="4302" cap="flat">
            <a:noFill/>
            <a:prstDash val="solid"/>
            <a:miter/>
          </a:ln>
        </p:spPr>
        <p:txBody>
          <a:bodyPr rtlCol="0" anchor="ctr"/>
          <a:lstStyle/>
          <a:p>
            <a:endParaRPr lang="zh-CN" altLang="en-US"/>
          </a:p>
        </p:txBody>
      </p:sp>
      <p:grpSp>
        <p:nvGrpSpPr>
          <p:cNvPr id="198" name="组合 197"/>
          <p:cNvGrpSpPr/>
          <p:nvPr/>
        </p:nvGrpSpPr>
        <p:grpSpPr>
          <a:xfrm>
            <a:off x="8906085" y="4464049"/>
            <a:ext cx="3174949" cy="2301351"/>
            <a:chOff x="8876943" y="4442925"/>
            <a:chExt cx="3204092" cy="2322475"/>
          </a:xfrm>
        </p:grpSpPr>
        <p:sp>
          <p:nvSpPr>
            <p:cNvPr id="38" name="任意多边形: 形状 37"/>
            <p:cNvSpPr/>
            <p:nvPr/>
          </p:nvSpPr>
          <p:spPr>
            <a:xfrm>
              <a:off x="9226267" y="6184012"/>
              <a:ext cx="1692484" cy="559854"/>
            </a:xfrm>
            <a:custGeom>
              <a:avLst/>
              <a:gdLst>
                <a:gd name="connsiteX0" fmla="*/ 1692256 w 1692484"/>
                <a:gd name="connsiteY0" fmla="*/ -180 h 559854"/>
                <a:gd name="connsiteX1" fmla="*/ 1692256 w 1692484"/>
                <a:gd name="connsiteY1" fmla="*/ 559674 h 559854"/>
                <a:gd name="connsiteX2" fmla="*/ 289610 w 1692484"/>
                <a:gd name="connsiteY2" fmla="*/ 559674 h 559854"/>
                <a:gd name="connsiteX3" fmla="*/ -228 w 1692484"/>
                <a:gd name="connsiteY3" fmla="*/ 279747 h 559854"/>
                <a:gd name="connsiteX4" fmla="*/ 289610 w 1692484"/>
                <a:gd name="connsiteY4" fmla="*/ -180 h 559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484" h="559854">
                  <a:moveTo>
                    <a:pt x="1692256" y="-180"/>
                  </a:moveTo>
                  <a:lnTo>
                    <a:pt x="1692256" y="559674"/>
                  </a:lnTo>
                  <a:lnTo>
                    <a:pt x="289610" y="559674"/>
                  </a:lnTo>
                  <a:cubicBezTo>
                    <a:pt x="129797" y="559674"/>
                    <a:pt x="-228" y="434095"/>
                    <a:pt x="-228" y="279747"/>
                  </a:cubicBezTo>
                  <a:cubicBezTo>
                    <a:pt x="-228" y="125399"/>
                    <a:pt x="129797" y="-180"/>
                    <a:pt x="289610" y="-180"/>
                  </a:cubicBezTo>
                  <a:close/>
                </a:path>
              </a:pathLst>
            </a:custGeom>
            <a:solidFill>
              <a:srgbClr val="F2F2F2"/>
            </a:solidFill>
            <a:ln w="4302" cap="flat">
              <a:noFill/>
              <a:prstDash val="solid"/>
              <a:miter/>
            </a:ln>
          </p:spPr>
          <p:txBody>
            <a:bodyPr rtlCol="0" anchor="ctr"/>
            <a:lstStyle/>
            <a:p>
              <a:endParaRPr lang="zh-CN" altLang="en-US"/>
            </a:p>
          </p:txBody>
        </p:sp>
        <p:sp>
          <p:nvSpPr>
            <p:cNvPr id="39" name="任意多边形: 形状 38"/>
            <p:cNvSpPr/>
            <p:nvPr/>
          </p:nvSpPr>
          <p:spPr>
            <a:xfrm>
              <a:off x="9196121" y="6171093"/>
              <a:ext cx="1757082" cy="590000"/>
            </a:xfrm>
            <a:custGeom>
              <a:avLst/>
              <a:gdLst>
                <a:gd name="connsiteX0" fmla="*/ 1756855 w 1757082"/>
                <a:gd name="connsiteY0" fmla="*/ 568288 h 590000"/>
                <a:gd name="connsiteX1" fmla="*/ 1735322 w 1757082"/>
                <a:gd name="connsiteY1" fmla="*/ 589820 h 590000"/>
                <a:gd name="connsiteX2" fmla="*/ 294772 w 1757082"/>
                <a:gd name="connsiteY2" fmla="*/ 589820 h 590000"/>
                <a:gd name="connsiteX3" fmla="*/ -228 w 1757082"/>
                <a:gd name="connsiteY3" fmla="*/ 294820 h 590000"/>
                <a:gd name="connsiteX4" fmla="*/ 294772 w 1757082"/>
                <a:gd name="connsiteY4" fmla="*/ -180 h 590000"/>
                <a:gd name="connsiteX5" fmla="*/ 1735322 w 1757082"/>
                <a:gd name="connsiteY5" fmla="*/ -180 h 590000"/>
                <a:gd name="connsiteX6" fmla="*/ 1756855 w 1757082"/>
                <a:gd name="connsiteY6" fmla="*/ 21353 h 590000"/>
                <a:gd name="connsiteX7" fmla="*/ 1735322 w 1757082"/>
                <a:gd name="connsiteY7" fmla="*/ 42885 h 590000"/>
                <a:gd name="connsiteX8" fmla="*/ 294772 w 1757082"/>
                <a:gd name="connsiteY8" fmla="*/ 42885 h 590000"/>
                <a:gd name="connsiteX9" fmla="*/ 42838 w 1757082"/>
                <a:gd name="connsiteY9" fmla="*/ 294820 h 590000"/>
                <a:gd name="connsiteX10" fmla="*/ 294772 w 1757082"/>
                <a:gd name="connsiteY10" fmla="*/ 546755 h 590000"/>
                <a:gd name="connsiteX11" fmla="*/ 1735322 w 1757082"/>
                <a:gd name="connsiteY11" fmla="*/ 546755 h 590000"/>
                <a:gd name="connsiteX12" fmla="*/ 1756855 w 1757082"/>
                <a:gd name="connsiteY12" fmla="*/ 568288 h 59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082" h="590000">
                  <a:moveTo>
                    <a:pt x="1756855" y="568288"/>
                  </a:moveTo>
                  <a:cubicBezTo>
                    <a:pt x="1756850" y="580178"/>
                    <a:pt x="1747212" y="589816"/>
                    <a:pt x="1735322" y="589820"/>
                  </a:cubicBezTo>
                  <a:lnTo>
                    <a:pt x="294772" y="589820"/>
                  </a:lnTo>
                  <a:cubicBezTo>
                    <a:pt x="131848" y="589820"/>
                    <a:pt x="-228" y="457744"/>
                    <a:pt x="-228" y="294820"/>
                  </a:cubicBezTo>
                  <a:cubicBezTo>
                    <a:pt x="-228" y="131896"/>
                    <a:pt x="131848" y="-180"/>
                    <a:pt x="294772" y="-180"/>
                  </a:cubicBezTo>
                  <a:lnTo>
                    <a:pt x="1735322" y="-180"/>
                  </a:lnTo>
                  <a:cubicBezTo>
                    <a:pt x="1747214" y="-180"/>
                    <a:pt x="1756855" y="9460"/>
                    <a:pt x="1756855" y="21353"/>
                  </a:cubicBezTo>
                  <a:cubicBezTo>
                    <a:pt x="1756855" y="33245"/>
                    <a:pt x="1747214" y="42885"/>
                    <a:pt x="1735322" y="42885"/>
                  </a:cubicBezTo>
                  <a:lnTo>
                    <a:pt x="294772" y="42885"/>
                  </a:lnTo>
                  <a:cubicBezTo>
                    <a:pt x="155633" y="42885"/>
                    <a:pt x="42838" y="155680"/>
                    <a:pt x="42838" y="294820"/>
                  </a:cubicBezTo>
                  <a:cubicBezTo>
                    <a:pt x="42838" y="433960"/>
                    <a:pt x="155633" y="546755"/>
                    <a:pt x="294772" y="546755"/>
                  </a:cubicBezTo>
                  <a:lnTo>
                    <a:pt x="1735322" y="546755"/>
                  </a:lnTo>
                  <a:cubicBezTo>
                    <a:pt x="1747212" y="546759"/>
                    <a:pt x="1756850" y="556397"/>
                    <a:pt x="1756855" y="568288"/>
                  </a:cubicBezTo>
                  <a:close/>
                </a:path>
              </a:pathLst>
            </a:custGeom>
            <a:solidFill>
              <a:srgbClr val="9ABEAF"/>
            </a:solidFill>
            <a:ln w="4302" cap="flat">
              <a:noFill/>
              <a:prstDash val="solid"/>
              <a:miter/>
            </a:ln>
          </p:spPr>
          <p:txBody>
            <a:bodyPr rtlCol="0" anchor="ctr"/>
            <a:lstStyle/>
            <a:p>
              <a:endParaRPr lang="zh-CN" altLang="en-US"/>
            </a:p>
          </p:txBody>
        </p:sp>
        <p:sp>
          <p:nvSpPr>
            <p:cNvPr id="161" name="任意多边形: 形状 160"/>
            <p:cNvSpPr/>
            <p:nvPr/>
          </p:nvSpPr>
          <p:spPr>
            <a:xfrm>
              <a:off x="9407143" y="6304596"/>
              <a:ext cx="1515914" cy="8613"/>
            </a:xfrm>
            <a:custGeom>
              <a:avLst/>
              <a:gdLst>
                <a:gd name="connsiteX0" fmla="*/ 1511380 w 1515914"/>
                <a:gd name="connsiteY0" fmla="*/ 8433 h 8613"/>
                <a:gd name="connsiteX1" fmla="*/ 4079 w 1515914"/>
                <a:gd name="connsiteY1" fmla="*/ 8433 h 8613"/>
                <a:gd name="connsiteX2" fmla="*/ -228 w 1515914"/>
                <a:gd name="connsiteY2" fmla="*/ 4126 h 8613"/>
                <a:gd name="connsiteX3" fmla="*/ 4079 w 1515914"/>
                <a:gd name="connsiteY3" fmla="*/ -180 h 8613"/>
                <a:gd name="connsiteX4" fmla="*/ 1511380 w 1515914"/>
                <a:gd name="connsiteY4" fmla="*/ -180 h 8613"/>
                <a:gd name="connsiteX5" fmla="*/ 1515687 w 1515914"/>
                <a:gd name="connsiteY5" fmla="*/ 4126 h 8613"/>
                <a:gd name="connsiteX6" fmla="*/ 1511380 w 1515914"/>
                <a:gd name="connsiteY6" fmla="*/ 8433 h 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5914" h="8613">
                  <a:moveTo>
                    <a:pt x="1511380" y="8433"/>
                  </a:moveTo>
                  <a:lnTo>
                    <a:pt x="4079" y="8433"/>
                  </a:lnTo>
                  <a:cubicBezTo>
                    <a:pt x="1700" y="8433"/>
                    <a:pt x="-228" y="6505"/>
                    <a:pt x="-228" y="4126"/>
                  </a:cubicBezTo>
                  <a:cubicBezTo>
                    <a:pt x="-228" y="1748"/>
                    <a:pt x="1700" y="-180"/>
                    <a:pt x="4079" y="-180"/>
                  </a:cubicBezTo>
                  <a:lnTo>
                    <a:pt x="1511380" y="-180"/>
                  </a:lnTo>
                  <a:cubicBezTo>
                    <a:pt x="1513759" y="-180"/>
                    <a:pt x="1515687" y="1748"/>
                    <a:pt x="1515687" y="4126"/>
                  </a:cubicBezTo>
                  <a:cubicBezTo>
                    <a:pt x="1515687" y="6505"/>
                    <a:pt x="1513759" y="8433"/>
                    <a:pt x="1511380" y="8433"/>
                  </a:cubicBezTo>
                  <a:close/>
                </a:path>
              </a:pathLst>
            </a:custGeom>
            <a:solidFill>
              <a:srgbClr val="CCCCCC"/>
            </a:solidFill>
            <a:ln w="4302" cap="flat">
              <a:noFill/>
              <a:prstDash val="solid"/>
              <a:miter/>
            </a:ln>
          </p:spPr>
          <p:txBody>
            <a:bodyPr rtlCol="0" anchor="ctr"/>
            <a:lstStyle/>
            <a:p>
              <a:endParaRPr lang="zh-CN" altLang="en-US"/>
            </a:p>
          </p:txBody>
        </p:sp>
        <p:sp>
          <p:nvSpPr>
            <p:cNvPr id="162" name="任意多边形: 形状 161"/>
            <p:cNvSpPr/>
            <p:nvPr/>
          </p:nvSpPr>
          <p:spPr>
            <a:xfrm>
              <a:off x="9407143" y="6407954"/>
              <a:ext cx="1515914" cy="8613"/>
            </a:xfrm>
            <a:custGeom>
              <a:avLst/>
              <a:gdLst>
                <a:gd name="connsiteX0" fmla="*/ 1511380 w 1515914"/>
                <a:gd name="connsiteY0" fmla="*/ 8433 h 8613"/>
                <a:gd name="connsiteX1" fmla="*/ 4079 w 1515914"/>
                <a:gd name="connsiteY1" fmla="*/ 8433 h 8613"/>
                <a:gd name="connsiteX2" fmla="*/ -228 w 1515914"/>
                <a:gd name="connsiteY2" fmla="*/ 4126 h 8613"/>
                <a:gd name="connsiteX3" fmla="*/ 4079 w 1515914"/>
                <a:gd name="connsiteY3" fmla="*/ -180 h 8613"/>
                <a:gd name="connsiteX4" fmla="*/ 1511380 w 1515914"/>
                <a:gd name="connsiteY4" fmla="*/ -180 h 8613"/>
                <a:gd name="connsiteX5" fmla="*/ 1515687 w 1515914"/>
                <a:gd name="connsiteY5" fmla="*/ 4126 h 8613"/>
                <a:gd name="connsiteX6" fmla="*/ 1511380 w 1515914"/>
                <a:gd name="connsiteY6" fmla="*/ 8433 h 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5914" h="8613">
                  <a:moveTo>
                    <a:pt x="1511380" y="8433"/>
                  </a:moveTo>
                  <a:lnTo>
                    <a:pt x="4079" y="8433"/>
                  </a:lnTo>
                  <a:cubicBezTo>
                    <a:pt x="1700" y="8433"/>
                    <a:pt x="-228" y="6505"/>
                    <a:pt x="-228" y="4126"/>
                  </a:cubicBezTo>
                  <a:cubicBezTo>
                    <a:pt x="-228" y="1748"/>
                    <a:pt x="1700" y="-180"/>
                    <a:pt x="4079" y="-180"/>
                  </a:cubicBezTo>
                  <a:lnTo>
                    <a:pt x="1511380" y="-180"/>
                  </a:lnTo>
                  <a:cubicBezTo>
                    <a:pt x="1513759" y="-180"/>
                    <a:pt x="1515687" y="1748"/>
                    <a:pt x="1515687" y="4126"/>
                  </a:cubicBezTo>
                  <a:cubicBezTo>
                    <a:pt x="1515687" y="6505"/>
                    <a:pt x="1513759" y="8433"/>
                    <a:pt x="1511380" y="8433"/>
                  </a:cubicBezTo>
                  <a:close/>
                </a:path>
              </a:pathLst>
            </a:custGeom>
            <a:solidFill>
              <a:srgbClr val="CCCCCC"/>
            </a:solidFill>
            <a:ln w="4302" cap="flat">
              <a:noFill/>
              <a:prstDash val="solid"/>
              <a:miter/>
            </a:ln>
          </p:spPr>
          <p:txBody>
            <a:bodyPr rtlCol="0" anchor="ctr"/>
            <a:lstStyle/>
            <a:p>
              <a:endParaRPr lang="zh-CN" altLang="en-US"/>
            </a:p>
          </p:txBody>
        </p:sp>
        <p:sp>
          <p:nvSpPr>
            <p:cNvPr id="169" name="任意多边形: 形状 168"/>
            <p:cNvSpPr/>
            <p:nvPr/>
          </p:nvSpPr>
          <p:spPr>
            <a:xfrm>
              <a:off x="9407143" y="6511312"/>
              <a:ext cx="1515914" cy="8613"/>
            </a:xfrm>
            <a:custGeom>
              <a:avLst/>
              <a:gdLst>
                <a:gd name="connsiteX0" fmla="*/ 1511380 w 1515914"/>
                <a:gd name="connsiteY0" fmla="*/ 8433 h 8613"/>
                <a:gd name="connsiteX1" fmla="*/ 4079 w 1515914"/>
                <a:gd name="connsiteY1" fmla="*/ 8433 h 8613"/>
                <a:gd name="connsiteX2" fmla="*/ -228 w 1515914"/>
                <a:gd name="connsiteY2" fmla="*/ 4126 h 8613"/>
                <a:gd name="connsiteX3" fmla="*/ 4079 w 1515914"/>
                <a:gd name="connsiteY3" fmla="*/ -180 h 8613"/>
                <a:gd name="connsiteX4" fmla="*/ 1511380 w 1515914"/>
                <a:gd name="connsiteY4" fmla="*/ -180 h 8613"/>
                <a:gd name="connsiteX5" fmla="*/ 1515687 w 1515914"/>
                <a:gd name="connsiteY5" fmla="*/ 4126 h 8613"/>
                <a:gd name="connsiteX6" fmla="*/ 1511380 w 1515914"/>
                <a:gd name="connsiteY6" fmla="*/ 8433 h 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5914" h="8613">
                  <a:moveTo>
                    <a:pt x="1511380" y="8433"/>
                  </a:moveTo>
                  <a:lnTo>
                    <a:pt x="4079" y="8433"/>
                  </a:lnTo>
                  <a:cubicBezTo>
                    <a:pt x="1700" y="8433"/>
                    <a:pt x="-228" y="6505"/>
                    <a:pt x="-228" y="4126"/>
                  </a:cubicBezTo>
                  <a:cubicBezTo>
                    <a:pt x="-228" y="1748"/>
                    <a:pt x="1700" y="-180"/>
                    <a:pt x="4079" y="-180"/>
                  </a:cubicBezTo>
                  <a:lnTo>
                    <a:pt x="1511380" y="-180"/>
                  </a:lnTo>
                  <a:cubicBezTo>
                    <a:pt x="1513759" y="-180"/>
                    <a:pt x="1515687" y="1748"/>
                    <a:pt x="1515687" y="4126"/>
                  </a:cubicBezTo>
                  <a:cubicBezTo>
                    <a:pt x="1515687" y="6505"/>
                    <a:pt x="1513759" y="8433"/>
                    <a:pt x="1511380" y="8433"/>
                  </a:cubicBezTo>
                  <a:close/>
                </a:path>
              </a:pathLst>
            </a:custGeom>
            <a:solidFill>
              <a:srgbClr val="CCCCCC"/>
            </a:solidFill>
            <a:ln w="4302" cap="flat">
              <a:noFill/>
              <a:prstDash val="solid"/>
              <a:miter/>
            </a:ln>
          </p:spPr>
          <p:txBody>
            <a:bodyPr rtlCol="0" anchor="ctr"/>
            <a:lstStyle/>
            <a:p>
              <a:endParaRPr lang="zh-CN" altLang="en-US"/>
            </a:p>
          </p:txBody>
        </p:sp>
        <p:sp>
          <p:nvSpPr>
            <p:cNvPr id="170" name="任意多边形: 形状 169"/>
            <p:cNvSpPr/>
            <p:nvPr/>
          </p:nvSpPr>
          <p:spPr>
            <a:xfrm>
              <a:off x="9407143" y="6614670"/>
              <a:ext cx="1515914" cy="8613"/>
            </a:xfrm>
            <a:custGeom>
              <a:avLst/>
              <a:gdLst>
                <a:gd name="connsiteX0" fmla="*/ 1511380 w 1515914"/>
                <a:gd name="connsiteY0" fmla="*/ 8433 h 8613"/>
                <a:gd name="connsiteX1" fmla="*/ 4079 w 1515914"/>
                <a:gd name="connsiteY1" fmla="*/ 8433 h 8613"/>
                <a:gd name="connsiteX2" fmla="*/ -228 w 1515914"/>
                <a:gd name="connsiteY2" fmla="*/ 4126 h 8613"/>
                <a:gd name="connsiteX3" fmla="*/ 4079 w 1515914"/>
                <a:gd name="connsiteY3" fmla="*/ -180 h 8613"/>
                <a:gd name="connsiteX4" fmla="*/ 1511380 w 1515914"/>
                <a:gd name="connsiteY4" fmla="*/ -180 h 8613"/>
                <a:gd name="connsiteX5" fmla="*/ 1515687 w 1515914"/>
                <a:gd name="connsiteY5" fmla="*/ 4126 h 8613"/>
                <a:gd name="connsiteX6" fmla="*/ 1511380 w 1515914"/>
                <a:gd name="connsiteY6" fmla="*/ 8433 h 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5914" h="8613">
                  <a:moveTo>
                    <a:pt x="1511380" y="8433"/>
                  </a:moveTo>
                  <a:lnTo>
                    <a:pt x="4079" y="8433"/>
                  </a:lnTo>
                  <a:cubicBezTo>
                    <a:pt x="1700" y="8433"/>
                    <a:pt x="-228" y="6505"/>
                    <a:pt x="-228" y="4126"/>
                  </a:cubicBezTo>
                  <a:cubicBezTo>
                    <a:pt x="-228" y="1748"/>
                    <a:pt x="1700" y="-180"/>
                    <a:pt x="4079" y="-180"/>
                  </a:cubicBezTo>
                  <a:lnTo>
                    <a:pt x="1511380" y="-180"/>
                  </a:lnTo>
                  <a:cubicBezTo>
                    <a:pt x="1513759" y="-180"/>
                    <a:pt x="1515687" y="1748"/>
                    <a:pt x="1515687" y="4126"/>
                  </a:cubicBezTo>
                  <a:cubicBezTo>
                    <a:pt x="1515687" y="6505"/>
                    <a:pt x="1513759" y="8433"/>
                    <a:pt x="1511380" y="8433"/>
                  </a:cubicBezTo>
                  <a:close/>
                </a:path>
              </a:pathLst>
            </a:custGeom>
            <a:solidFill>
              <a:srgbClr val="CCCCCC"/>
            </a:solidFill>
            <a:ln w="4302" cap="flat">
              <a:noFill/>
              <a:prstDash val="solid"/>
              <a:miter/>
            </a:ln>
          </p:spPr>
          <p:txBody>
            <a:bodyPr rtlCol="0" anchor="ctr"/>
            <a:lstStyle/>
            <a:p>
              <a:endParaRPr lang="zh-CN" altLang="en-US"/>
            </a:p>
          </p:txBody>
        </p:sp>
        <p:sp>
          <p:nvSpPr>
            <p:cNvPr id="171" name="任意多边形: 形状 170"/>
            <p:cNvSpPr/>
            <p:nvPr/>
          </p:nvSpPr>
          <p:spPr>
            <a:xfrm>
              <a:off x="10449084" y="5343577"/>
              <a:ext cx="1553707" cy="1381769"/>
            </a:xfrm>
            <a:custGeom>
              <a:avLst/>
              <a:gdLst>
                <a:gd name="connsiteX0" fmla="*/ 1553479 w 1553707"/>
                <a:gd name="connsiteY0" fmla="*/ 945641 h 1381769"/>
                <a:gd name="connsiteX1" fmla="*/ 1202214 w 1553707"/>
                <a:gd name="connsiteY1" fmla="*/ 1381589 h 1381769"/>
                <a:gd name="connsiteX2" fmla="*/ 110001 w 1553707"/>
                <a:gd name="connsiteY2" fmla="*/ 501539 h 1381769"/>
                <a:gd name="connsiteX3" fmla="*/ 59943 w 1553707"/>
                <a:gd name="connsiteY3" fmla="*/ 101715 h 1381769"/>
                <a:gd name="connsiteX4" fmla="*/ 461266 w 1553707"/>
                <a:gd name="connsiteY4" fmla="*/ 65592 h 138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707" h="1381769">
                  <a:moveTo>
                    <a:pt x="1553479" y="945641"/>
                  </a:moveTo>
                  <a:lnTo>
                    <a:pt x="1202214" y="1381589"/>
                  </a:lnTo>
                  <a:lnTo>
                    <a:pt x="110001" y="501539"/>
                  </a:lnTo>
                  <a:cubicBezTo>
                    <a:pt x="-14442" y="401269"/>
                    <a:pt x="-36899" y="221903"/>
                    <a:pt x="59943" y="101715"/>
                  </a:cubicBezTo>
                  <a:cubicBezTo>
                    <a:pt x="156784" y="-18473"/>
                    <a:pt x="336823" y="-34679"/>
                    <a:pt x="461266" y="65592"/>
                  </a:cubicBezTo>
                  <a:close/>
                </a:path>
              </a:pathLst>
            </a:custGeom>
            <a:solidFill>
              <a:srgbClr val="F2F2F2"/>
            </a:solidFill>
            <a:ln w="4302" cap="flat">
              <a:noFill/>
              <a:prstDash val="solid"/>
              <a:miter/>
            </a:ln>
          </p:spPr>
          <p:txBody>
            <a:bodyPr rtlCol="0" anchor="ctr"/>
            <a:lstStyle/>
            <a:p>
              <a:endParaRPr lang="zh-CN" altLang="en-US"/>
            </a:p>
          </p:txBody>
        </p:sp>
        <p:sp>
          <p:nvSpPr>
            <p:cNvPr id="172" name="任意多边形: 形状 171"/>
            <p:cNvSpPr/>
            <p:nvPr/>
          </p:nvSpPr>
          <p:spPr>
            <a:xfrm>
              <a:off x="10419130" y="5318313"/>
              <a:ext cx="1609860" cy="1433315"/>
            </a:xfrm>
            <a:custGeom>
              <a:avLst/>
              <a:gdLst>
                <a:gd name="connsiteX0" fmla="*/ 1261698 w 1609860"/>
                <a:gd name="connsiteY0" fmla="*/ 1425115 h 1433315"/>
                <a:gd name="connsiteX1" fmla="*/ 1231420 w 1609860"/>
                <a:gd name="connsiteY1" fmla="*/ 1428372 h 1433315"/>
                <a:gd name="connsiteX2" fmla="*/ 109693 w 1609860"/>
                <a:gd name="connsiteY2" fmla="*/ 524541 h 1433315"/>
                <a:gd name="connsiteX3" fmla="*/ 65072 w 1609860"/>
                <a:gd name="connsiteY3" fmla="*/ 109741 h 1433315"/>
                <a:gd name="connsiteX4" fmla="*/ 479872 w 1609860"/>
                <a:gd name="connsiteY4" fmla="*/ 65119 h 1433315"/>
                <a:gd name="connsiteX5" fmla="*/ 1601599 w 1609860"/>
                <a:gd name="connsiteY5" fmla="*/ 968950 h 1433315"/>
                <a:gd name="connsiteX6" fmla="*/ 1604874 w 1609860"/>
                <a:gd name="connsiteY6" fmla="*/ 999226 h 1433315"/>
                <a:gd name="connsiteX7" fmla="*/ 1574599 w 1609860"/>
                <a:gd name="connsiteY7" fmla="*/ 1002501 h 1433315"/>
                <a:gd name="connsiteX8" fmla="*/ 1574579 w 1609860"/>
                <a:gd name="connsiteY8" fmla="*/ 1002485 h 1433315"/>
                <a:gd name="connsiteX9" fmla="*/ 452852 w 1609860"/>
                <a:gd name="connsiteY9" fmla="*/ 98654 h 1433315"/>
                <a:gd name="connsiteX10" fmla="*/ 98591 w 1609860"/>
                <a:gd name="connsiteY10" fmla="*/ 136622 h 1433315"/>
                <a:gd name="connsiteX11" fmla="*/ 136559 w 1609860"/>
                <a:gd name="connsiteY11" fmla="*/ 490882 h 1433315"/>
                <a:gd name="connsiteX12" fmla="*/ 136714 w 1609860"/>
                <a:gd name="connsiteY12" fmla="*/ 491007 h 1433315"/>
                <a:gd name="connsiteX13" fmla="*/ 1258441 w 1609860"/>
                <a:gd name="connsiteY13" fmla="*/ 1394838 h 1433315"/>
                <a:gd name="connsiteX14" fmla="*/ 1261698 w 1609860"/>
                <a:gd name="connsiteY14" fmla="*/ 1425115 h 14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860" h="1433315">
                  <a:moveTo>
                    <a:pt x="1261698" y="1425115"/>
                  </a:moveTo>
                  <a:cubicBezTo>
                    <a:pt x="1254234" y="1434371"/>
                    <a:pt x="1240682" y="1435829"/>
                    <a:pt x="1231420" y="1428372"/>
                  </a:cubicBezTo>
                  <a:lnTo>
                    <a:pt x="109693" y="524541"/>
                  </a:lnTo>
                  <a:cubicBezTo>
                    <a:pt x="-17173" y="422319"/>
                    <a:pt x="-37150" y="236607"/>
                    <a:pt x="65072" y="109741"/>
                  </a:cubicBezTo>
                  <a:cubicBezTo>
                    <a:pt x="167294" y="-17125"/>
                    <a:pt x="353006" y="-37103"/>
                    <a:pt x="479872" y="65119"/>
                  </a:cubicBezTo>
                  <a:lnTo>
                    <a:pt x="1601599" y="968950"/>
                  </a:lnTo>
                  <a:cubicBezTo>
                    <a:pt x="1610864" y="976406"/>
                    <a:pt x="1612330" y="989961"/>
                    <a:pt x="1604874" y="999226"/>
                  </a:cubicBezTo>
                  <a:cubicBezTo>
                    <a:pt x="1597418" y="1008491"/>
                    <a:pt x="1583863" y="1009957"/>
                    <a:pt x="1574599" y="1002501"/>
                  </a:cubicBezTo>
                  <a:cubicBezTo>
                    <a:pt x="1574592" y="1002496"/>
                    <a:pt x="1574585" y="1002490"/>
                    <a:pt x="1574579" y="1002485"/>
                  </a:cubicBezTo>
                  <a:lnTo>
                    <a:pt x="452852" y="98654"/>
                  </a:lnTo>
                  <a:cubicBezTo>
                    <a:pt x="344541" y="11312"/>
                    <a:pt x="185933" y="28311"/>
                    <a:pt x="98591" y="136622"/>
                  </a:cubicBezTo>
                  <a:cubicBezTo>
                    <a:pt x="11249" y="244932"/>
                    <a:pt x="28248" y="403540"/>
                    <a:pt x="136559" y="490882"/>
                  </a:cubicBezTo>
                  <a:cubicBezTo>
                    <a:pt x="136611" y="490924"/>
                    <a:pt x="136662" y="490965"/>
                    <a:pt x="136714" y="491007"/>
                  </a:cubicBezTo>
                  <a:lnTo>
                    <a:pt x="1258441" y="1394838"/>
                  </a:lnTo>
                  <a:cubicBezTo>
                    <a:pt x="1267696" y="1402302"/>
                    <a:pt x="1269154" y="1415853"/>
                    <a:pt x="1261698" y="1425115"/>
                  </a:cubicBezTo>
                  <a:close/>
                </a:path>
              </a:pathLst>
            </a:custGeom>
            <a:solidFill>
              <a:srgbClr val="CCCCCC"/>
            </a:solidFill>
            <a:ln w="4302" cap="flat">
              <a:noFill/>
              <a:prstDash val="solid"/>
              <a:miter/>
            </a:ln>
          </p:spPr>
          <p:txBody>
            <a:bodyPr rtlCol="0" anchor="ctr"/>
            <a:lstStyle/>
            <a:p>
              <a:endParaRPr lang="zh-CN" altLang="en-US"/>
            </a:p>
          </p:txBody>
        </p:sp>
        <p:sp>
          <p:nvSpPr>
            <p:cNvPr id="173" name="任意多边形: 形状 172"/>
            <p:cNvSpPr/>
            <p:nvPr/>
          </p:nvSpPr>
          <p:spPr>
            <a:xfrm>
              <a:off x="10746419" y="5436629"/>
              <a:ext cx="1182323" cy="954329"/>
            </a:xfrm>
            <a:custGeom>
              <a:avLst/>
              <a:gdLst>
                <a:gd name="connsiteX0" fmla="*/ 1175083 w 1182323"/>
                <a:gd name="connsiteY0" fmla="*/ 953192 h 954329"/>
                <a:gd name="connsiteX1" fmla="*/ 1377 w 1182323"/>
                <a:gd name="connsiteY1" fmla="*/ 7480 h 954329"/>
                <a:gd name="connsiteX2" fmla="*/ 725 w 1182323"/>
                <a:gd name="connsiteY2" fmla="*/ 1424 h 954329"/>
                <a:gd name="connsiteX3" fmla="*/ 6781 w 1182323"/>
                <a:gd name="connsiteY3" fmla="*/ 773 h 954329"/>
                <a:gd name="connsiteX4" fmla="*/ 1180487 w 1182323"/>
                <a:gd name="connsiteY4" fmla="*/ 946485 h 954329"/>
                <a:gd name="connsiteX5" fmla="*/ 1181146 w 1182323"/>
                <a:gd name="connsiteY5" fmla="*/ 952540 h 954329"/>
                <a:gd name="connsiteX6" fmla="*/ 1175091 w 1182323"/>
                <a:gd name="connsiteY6" fmla="*/ 953199 h 954329"/>
                <a:gd name="connsiteX7" fmla="*/ 1175083 w 1182323"/>
                <a:gd name="connsiteY7" fmla="*/ 953192 h 95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323" h="954329">
                  <a:moveTo>
                    <a:pt x="1175083" y="953192"/>
                  </a:moveTo>
                  <a:lnTo>
                    <a:pt x="1377" y="7480"/>
                  </a:lnTo>
                  <a:cubicBezTo>
                    <a:pt x="-475" y="5987"/>
                    <a:pt x="-767" y="3276"/>
                    <a:pt x="725" y="1424"/>
                  </a:cubicBezTo>
                  <a:cubicBezTo>
                    <a:pt x="2218" y="-428"/>
                    <a:pt x="4929" y="-719"/>
                    <a:pt x="6781" y="773"/>
                  </a:cubicBezTo>
                  <a:lnTo>
                    <a:pt x="1180487" y="946485"/>
                  </a:lnTo>
                  <a:cubicBezTo>
                    <a:pt x="1182340" y="947975"/>
                    <a:pt x="1182636" y="950686"/>
                    <a:pt x="1181146" y="952540"/>
                  </a:cubicBezTo>
                  <a:cubicBezTo>
                    <a:pt x="1179656" y="954394"/>
                    <a:pt x="1176945" y="954689"/>
                    <a:pt x="1175091" y="953199"/>
                  </a:cubicBezTo>
                  <a:cubicBezTo>
                    <a:pt x="1175088" y="953197"/>
                    <a:pt x="1175085" y="953194"/>
                    <a:pt x="1175083" y="953192"/>
                  </a:cubicBezTo>
                  <a:close/>
                </a:path>
              </a:pathLst>
            </a:custGeom>
            <a:solidFill>
              <a:srgbClr val="CCCCCC"/>
            </a:solidFill>
            <a:ln w="4302" cap="flat">
              <a:noFill/>
              <a:prstDash val="solid"/>
              <a:miter/>
            </a:ln>
          </p:spPr>
          <p:txBody>
            <a:bodyPr rtlCol="0" anchor="ctr"/>
            <a:lstStyle/>
            <a:p>
              <a:endParaRPr lang="zh-CN" altLang="en-US"/>
            </a:p>
          </p:txBody>
        </p:sp>
        <p:sp>
          <p:nvSpPr>
            <p:cNvPr id="174" name="任意多边形: 形状 173"/>
            <p:cNvSpPr/>
            <p:nvPr/>
          </p:nvSpPr>
          <p:spPr>
            <a:xfrm>
              <a:off x="10681575" y="5517115"/>
              <a:ext cx="1182319" cy="954325"/>
            </a:xfrm>
            <a:custGeom>
              <a:avLst/>
              <a:gdLst>
                <a:gd name="connsiteX0" fmla="*/ 1175078 w 1182319"/>
                <a:gd name="connsiteY0" fmla="*/ 953189 h 954325"/>
                <a:gd name="connsiteX1" fmla="*/ 1372 w 1182319"/>
                <a:gd name="connsiteY1" fmla="*/ 7476 h 954325"/>
                <a:gd name="connsiteX2" fmla="*/ 729 w 1182319"/>
                <a:gd name="connsiteY2" fmla="*/ 1420 h 954325"/>
                <a:gd name="connsiteX3" fmla="*/ 6776 w 1182319"/>
                <a:gd name="connsiteY3" fmla="*/ 770 h 954325"/>
                <a:gd name="connsiteX4" fmla="*/ 1180482 w 1182319"/>
                <a:gd name="connsiteY4" fmla="*/ 946482 h 954325"/>
                <a:gd name="connsiteX5" fmla="*/ 1181141 w 1182319"/>
                <a:gd name="connsiteY5" fmla="*/ 952536 h 954325"/>
                <a:gd name="connsiteX6" fmla="*/ 1175087 w 1182319"/>
                <a:gd name="connsiteY6" fmla="*/ 953195 h 954325"/>
                <a:gd name="connsiteX7" fmla="*/ 1175078 w 1182319"/>
                <a:gd name="connsiteY7" fmla="*/ 953189 h 95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319" h="954325">
                  <a:moveTo>
                    <a:pt x="1175078" y="953189"/>
                  </a:moveTo>
                  <a:lnTo>
                    <a:pt x="1372" y="7476"/>
                  </a:lnTo>
                  <a:cubicBezTo>
                    <a:pt x="-478" y="5982"/>
                    <a:pt x="-766" y="3270"/>
                    <a:pt x="729" y="1420"/>
                  </a:cubicBezTo>
                  <a:cubicBezTo>
                    <a:pt x="2221" y="-427"/>
                    <a:pt x="4926" y="-718"/>
                    <a:pt x="6776" y="770"/>
                  </a:cubicBezTo>
                  <a:lnTo>
                    <a:pt x="1180482" y="946482"/>
                  </a:lnTo>
                  <a:cubicBezTo>
                    <a:pt x="1182336" y="947972"/>
                    <a:pt x="1182631" y="950683"/>
                    <a:pt x="1181141" y="952536"/>
                  </a:cubicBezTo>
                  <a:cubicBezTo>
                    <a:pt x="1179651" y="954390"/>
                    <a:pt x="1176941" y="954686"/>
                    <a:pt x="1175087" y="953195"/>
                  </a:cubicBezTo>
                  <a:cubicBezTo>
                    <a:pt x="1175084" y="953193"/>
                    <a:pt x="1175081" y="953191"/>
                    <a:pt x="1175078" y="953189"/>
                  </a:cubicBezTo>
                  <a:close/>
                </a:path>
              </a:pathLst>
            </a:custGeom>
            <a:solidFill>
              <a:srgbClr val="CCCCCC"/>
            </a:solidFill>
            <a:ln w="4302" cap="flat">
              <a:noFill/>
              <a:prstDash val="solid"/>
              <a:miter/>
            </a:ln>
          </p:spPr>
          <p:txBody>
            <a:bodyPr rtlCol="0" anchor="ctr"/>
            <a:lstStyle/>
            <a:p>
              <a:endParaRPr lang="zh-CN" altLang="en-US"/>
            </a:p>
          </p:txBody>
        </p:sp>
        <p:sp>
          <p:nvSpPr>
            <p:cNvPr id="175" name="任意多边形: 形状 174"/>
            <p:cNvSpPr/>
            <p:nvPr/>
          </p:nvSpPr>
          <p:spPr>
            <a:xfrm>
              <a:off x="10616722" y="5597594"/>
              <a:ext cx="1182319" cy="954326"/>
            </a:xfrm>
            <a:custGeom>
              <a:avLst/>
              <a:gdLst>
                <a:gd name="connsiteX0" fmla="*/ 1175083 w 1182319"/>
                <a:gd name="connsiteY0" fmla="*/ 953192 h 954326"/>
                <a:gd name="connsiteX1" fmla="*/ 1377 w 1182319"/>
                <a:gd name="connsiteY1" fmla="*/ 7480 h 954326"/>
                <a:gd name="connsiteX2" fmla="*/ 725 w 1182319"/>
                <a:gd name="connsiteY2" fmla="*/ 1424 h 954326"/>
                <a:gd name="connsiteX3" fmla="*/ 6781 w 1182319"/>
                <a:gd name="connsiteY3" fmla="*/ 773 h 954326"/>
                <a:gd name="connsiteX4" fmla="*/ 1180487 w 1182319"/>
                <a:gd name="connsiteY4" fmla="*/ 946486 h 954326"/>
                <a:gd name="connsiteX5" fmla="*/ 1181138 w 1182319"/>
                <a:gd name="connsiteY5" fmla="*/ 952541 h 954326"/>
                <a:gd name="connsiteX6" fmla="*/ 1175082 w 1182319"/>
                <a:gd name="connsiteY6" fmla="*/ 953192 h 9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319" h="954326">
                  <a:moveTo>
                    <a:pt x="1175083" y="953192"/>
                  </a:moveTo>
                  <a:lnTo>
                    <a:pt x="1377" y="7480"/>
                  </a:lnTo>
                  <a:cubicBezTo>
                    <a:pt x="-475" y="5987"/>
                    <a:pt x="-767" y="3276"/>
                    <a:pt x="725" y="1424"/>
                  </a:cubicBezTo>
                  <a:cubicBezTo>
                    <a:pt x="2218" y="-428"/>
                    <a:pt x="4929" y="-719"/>
                    <a:pt x="6781" y="773"/>
                  </a:cubicBezTo>
                  <a:lnTo>
                    <a:pt x="1180487" y="946486"/>
                  </a:lnTo>
                  <a:cubicBezTo>
                    <a:pt x="1182339" y="947978"/>
                    <a:pt x="1182630" y="950689"/>
                    <a:pt x="1181138" y="952541"/>
                  </a:cubicBezTo>
                  <a:cubicBezTo>
                    <a:pt x="1179646" y="954393"/>
                    <a:pt x="1176934" y="954685"/>
                    <a:pt x="1175082" y="953192"/>
                  </a:cubicBezTo>
                  <a:close/>
                </a:path>
              </a:pathLst>
            </a:custGeom>
            <a:solidFill>
              <a:srgbClr val="CCCCCC"/>
            </a:solidFill>
            <a:ln w="4302" cap="flat">
              <a:noFill/>
              <a:prstDash val="solid"/>
              <a:miter/>
            </a:ln>
          </p:spPr>
          <p:txBody>
            <a:bodyPr rtlCol="0" anchor="ctr"/>
            <a:lstStyle/>
            <a:p>
              <a:endParaRPr lang="zh-CN" altLang="en-US"/>
            </a:p>
          </p:txBody>
        </p:sp>
        <p:sp>
          <p:nvSpPr>
            <p:cNvPr id="176" name="任意多边形: 形状 175"/>
            <p:cNvSpPr/>
            <p:nvPr/>
          </p:nvSpPr>
          <p:spPr>
            <a:xfrm>
              <a:off x="10551873" y="5678077"/>
              <a:ext cx="1182323" cy="954329"/>
            </a:xfrm>
            <a:custGeom>
              <a:avLst/>
              <a:gdLst>
                <a:gd name="connsiteX0" fmla="*/ 1175083 w 1182323"/>
                <a:gd name="connsiteY0" fmla="*/ 953192 h 954329"/>
                <a:gd name="connsiteX1" fmla="*/ 1377 w 1182323"/>
                <a:gd name="connsiteY1" fmla="*/ 7480 h 954329"/>
                <a:gd name="connsiteX2" fmla="*/ 725 w 1182323"/>
                <a:gd name="connsiteY2" fmla="*/ 1424 h 954329"/>
                <a:gd name="connsiteX3" fmla="*/ 6781 w 1182323"/>
                <a:gd name="connsiteY3" fmla="*/ 773 h 954329"/>
                <a:gd name="connsiteX4" fmla="*/ 1180487 w 1182323"/>
                <a:gd name="connsiteY4" fmla="*/ 946485 h 954329"/>
                <a:gd name="connsiteX5" fmla="*/ 1181146 w 1182323"/>
                <a:gd name="connsiteY5" fmla="*/ 952540 h 954329"/>
                <a:gd name="connsiteX6" fmla="*/ 1175091 w 1182323"/>
                <a:gd name="connsiteY6" fmla="*/ 953199 h 954329"/>
                <a:gd name="connsiteX7" fmla="*/ 1175083 w 1182323"/>
                <a:gd name="connsiteY7" fmla="*/ 953192 h 95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323" h="954329">
                  <a:moveTo>
                    <a:pt x="1175083" y="953192"/>
                  </a:moveTo>
                  <a:lnTo>
                    <a:pt x="1377" y="7480"/>
                  </a:lnTo>
                  <a:cubicBezTo>
                    <a:pt x="-475" y="5987"/>
                    <a:pt x="-767" y="3276"/>
                    <a:pt x="725" y="1424"/>
                  </a:cubicBezTo>
                  <a:cubicBezTo>
                    <a:pt x="2218" y="-428"/>
                    <a:pt x="4929" y="-719"/>
                    <a:pt x="6781" y="773"/>
                  </a:cubicBezTo>
                  <a:lnTo>
                    <a:pt x="1180487" y="946485"/>
                  </a:lnTo>
                  <a:cubicBezTo>
                    <a:pt x="1182340" y="947975"/>
                    <a:pt x="1182636" y="950686"/>
                    <a:pt x="1181146" y="952540"/>
                  </a:cubicBezTo>
                  <a:cubicBezTo>
                    <a:pt x="1179656" y="954394"/>
                    <a:pt x="1176945" y="954689"/>
                    <a:pt x="1175091" y="953199"/>
                  </a:cubicBezTo>
                  <a:cubicBezTo>
                    <a:pt x="1175088" y="953196"/>
                    <a:pt x="1175085" y="953194"/>
                    <a:pt x="1175083" y="953192"/>
                  </a:cubicBezTo>
                  <a:close/>
                </a:path>
              </a:pathLst>
            </a:custGeom>
            <a:solidFill>
              <a:srgbClr val="CCCCCC"/>
            </a:solidFill>
            <a:ln w="4302" cap="flat">
              <a:noFill/>
              <a:prstDash val="solid"/>
              <a:miter/>
            </a:ln>
          </p:spPr>
          <p:txBody>
            <a:bodyPr rtlCol="0" anchor="ctr"/>
            <a:lstStyle/>
            <a:p>
              <a:endParaRPr lang="zh-CN" altLang="en-US"/>
            </a:p>
          </p:txBody>
        </p:sp>
        <p:sp>
          <p:nvSpPr>
            <p:cNvPr id="177" name="任意多边形: 形状 176"/>
            <p:cNvSpPr/>
            <p:nvPr/>
          </p:nvSpPr>
          <p:spPr>
            <a:xfrm>
              <a:off x="8876943" y="6756787"/>
              <a:ext cx="3204092" cy="8613"/>
            </a:xfrm>
            <a:custGeom>
              <a:avLst/>
              <a:gdLst>
                <a:gd name="connsiteX0" fmla="*/ 3199558 w 3204092"/>
                <a:gd name="connsiteY0" fmla="*/ 8433 h 8613"/>
                <a:gd name="connsiteX1" fmla="*/ 4079 w 3204092"/>
                <a:gd name="connsiteY1" fmla="*/ 8433 h 8613"/>
                <a:gd name="connsiteX2" fmla="*/ -228 w 3204092"/>
                <a:gd name="connsiteY2" fmla="*/ 4126 h 8613"/>
                <a:gd name="connsiteX3" fmla="*/ 4079 w 3204092"/>
                <a:gd name="connsiteY3" fmla="*/ -180 h 8613"/>
                <a:gd name="connsiteX4" fmla="*/ 3199558 w 3204092"/>
                <a:gd name="connsiteY4" fmla="*/ -180 h 8613"/>
                <a:gd name="connsiteX5" fmla="*/ 3203864 w 3204092"/>
                <a:gd name="connsiteY5" fmla="*/ 4126 h 8613"/>
                <a:gd name="connsiteX6" fmla="*/ 3199558 w 3204092"/>
                <a:gd name="connsiteY6" fmla="*/ 8433 h 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092" h="8613">
                  <a:moveTo>
                    <a:pt x="3199558" y="8433"/>
                  </a:moveTo>
                  <a:lnTo>
                    <a:pt x="4079" y="8433"/>
                  </a:lnTo>
                  <a:cubicBezTo>
                    <a:pt x="1700" y="8433"/>
                    <a:pt x="-228" y="6505"/>
                    <a:pt x="-228" y="4126"/>
                  </a:cubicBezTo>
                  <a:cubicBezTo>
                    <a:pt x="-228" y="1748"/>
                    <a:pt x="1700" y="-180"/>
                    <a:pt x="4079" y="-180"/>
                  </a:cubicBezTo>
                  <a:lnTo>
                    <a:pt x="3199558" y="-180"/>
                  </a:lnTo>
                  <a:cubicBezTo>
                    <a:pt x="3201936" y="-180"/>
                    <a:pt x="3203864" y="1748"/>
                    <a:pt x="3203864" y="4126"/>
                  </a:cubicBezTo>
                  <a:cubicBezTo>
                    <a:pt x="3203864" y="6505"/>
                    <a:pt x="3201936" y="8433"/>
                    <a:pt x="3199558" y="8433"/>
                  </a:cubicBezTo>
                  <a:close/>
                </a:path>
              </a:pathLst>
            </a:custGeom>
            <a:solidFill>
              <a:srgbClr val="CCCCCC"/>
            </a:solidFill>
            <a:ln w="4302" cap="flat">
              <a:noFill/>
              <a:prstDash val="solid"/>
              <a:miter/>
            </a:ln>
          </p:spPr>
          <p:txBody>
            <a:bodyPr rtlCol="0" anchor="ctr"/>
            <a:lstStyle/>
            <a:p>
              <a:endParaRPr lang="zh-CN" altLang="en-US"/>
            </a:p>
          </p:txBody>
        </p:sp>
        <p:sp>
          <p:nvSpPr>
            <p:cNvPr id="178" name="任意多边形: 形状 177"/>
            <p:cNvSpPr/>
            <p:nvPr/>
          </p:nvSpPr>
          <p:spPr>
            <a:xfrm>
              <a:off x="10260266" y="5935260"/>
              <a:ext cx="72664" cy="189907"/>
            </a:xfrm>
            <a:custGeom>
              <a:avLst/>
              <a:gdLst>
                <a:gd name="connsiteX0" fmla="*/ 72648 w 72664"/>
                <a:gd name="connsiteY0" fmla="*/ 189907 h 189907"/>
                <a:gd name="connsiteX1" fmla="*/ 23415 w 72664"/>
                <a:gd name="connsiteY1" fmla="*/ 189903 h 189907"/>
                <a:gd name="connsiteX2" fmla="*/ 0 w 72664"/>
                <a:gd name="connsiteY2" fmla="*/ 0 h 189907"/>
                <a:gd name="connsiteX3" fmla="*/ 72665 w 72664"/>
                <a:gd name="connsiteY3" fmla="*/ 9 h 189907"/>
                <a:gd name="connsiteX4" fmla="*/ 72648 w 72664"/>
                <a:gd name="connsiteY4" fmla="*/ 189907 h 189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64" h="189907">
                  <a:moveTo>
                    <a:pt x="72648" y="189907"/>
                  </a:moveTo>
                  <a:lnTo>
                    <a:pt x="23415" y="189903"/>
                  </a:lnTo>
                  <a:lnTo>
                    <a:pt x="0" y="0"/>
                  </a:lnTo>
                  <a:lnTo>
                    <a:pt x="72665" y="9"/>
                  </a:lnTo>
                  <a:lnTo>
                    <a:pt x="72648" y="189907"/>
                  </a:lnTo>
                  <a:close/>
                </a:path>
              </a:pathLst>
            </a:custGeom>
            <a:solidFill>
              <a:srgbClr val="FFB8B8"/>
            </a:solidFill>
            <a:ln w="4302" cap="flat">
              <a:noFill/>
              <a:prstDash val="solid"/>
              <a:miter/>
            </a:ln>
          </p:spPr>
          <p:txBody>
            <a:bodyPr rtlCol="0" anchor="ctr"/>
            <a:lstStyle/>
            <a:p>
              <a:endParaRPr lang="zh-CN" altLang="en-US"/>
            </a:p>
          </p:txBody>
        </p:sp>
        <p:sp>
          <p:nvSpPr>
            <p:cNvPr id="179" name="任意多边形: 形状 178"/>
            <p:cNvSpPr/>
            <p:nvPr/>
          </p:nvSpPr>
          <p:spPr>
            <a:xfrm>
              <a:off x="10188727" y="6111096"/>
              <a:ext cx="154734" cy="59783"/>
            </a:xfrm>
            <a:custGeom>
              <a:avLst/>
              <a:gdLst>
                <a:gd name="connsiteX0" fmla="*/ 59784 w 154734"/>
                <a:gd name="connsiteY0" fmla="*/ 0 h 59783"/>
                <a:gd name="connsiteX1" fmla="*/ 154734 w 154734"/>
                <a:gd name="connsiteY1" fmla="*/ 0 h 59783"/>
                <a:gd name="connsiteX2" fmla="*/ 154734 w 154734"/>
                <a:gd name="connsiteY2" fmla="*/ 0 h 59783"/>
                <a:gd name="connsiteX3" fmla="*/ 154734 w 154734"/>
                <a:gd name="connsiteY3" fmla="*/ 59784 h 59783"/>
                <a:gd name="connsiteX4" fmla="*/ 154734 w 154734"/>
                <a:gd name="connsiteY4" fmla="*/ 59784 h 59783"/>
                <a:gd name="connsiteX5" fmla="*/ 0 w 154734"/>
                <a:gd name="connsiteY5" fmla="*/ 59784 h 59783"/>
                <a:gd name="connsiteX6" fmla="*/ 0 w 154734"/>
                <a:gd name="connsiteY6" fmla="*/ 59784 h 59783"/>
                <a:gd name="connsiteX7" fmla="*/ 0 w 154734"/>
                <a:gd name="connsiteY7" fmla="*/ 59784 h 59783"/>
                <a:gd name="connsiteX8" fmla="*/ 59783 w 154734"/>
                <a:gd name="connsiteY8" fmla="*/ 0 h 5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4" h="59783">
                  <a:moveTo>
                    <a:pt x="59784" y="0"/>
                  </a:moveTo>
                  <a:lnTo>
                    <a:pt x="154734" y="0"/>
                  </a:lnTo>
                  <a:lnTo>
                    <a:pt x="154734" y="0"/>
                  </a:lnTo>
                  <a:lnTo>
                    <a:pt x="154734" y="59784"/>
                  </a:lnTo>
                  <a:lnTo>
                    <a:pt x="154734" y="59784"/>
                  </a:lnTo>
                  <a:lnTo>
                    <a:pt x="0" y="59784"/>
                  </a:lnTo>
                  <a:lnTo>
                    <a:pt x="0" y="59784"/>
                  </a:lnTo>
                  <a:lnTo>
                    <a:pt x="0" y="59784"/>
                  </a:lnTo>
                  <a:cubicBezTo>
                    <a:pt x="0" y="26766"/>
                    <a:pt x="26766" y="0"/>
                    <a:pt x="59783" y="0"/>
                  </a:cubicBezTo>
                  <a:close/>
                </a:path>
              </a:pathLst>
            </a:custGeom>
            <a:solidFill>
              <a:srgbClr val="2F2E41"/>
            </a:solidFill>
            <a:ln w="4302" cap="flat">
              <a:noFill/>
              <a:prstDash val="solid"/>
              <a:miter/>
            </a:ln>
          </p:spPr>
          <p:txBody>
            <a:bodyPr rtlCol="0" anchor="ctr"/>
            <a:lstStyle/>
            <a:p>
              <a:endParaRPr lang="zh-CN" altLang="en-US"/>
            </a:p>
          </p:txBody>
        </p:sp>
        <p:sp>
          <p:nvSpPr>
            <p:cNvPr id="180" name="任意多边形: 形状 179"/>
            <p:cNvSpPr/>
            <p:nvPr/>
          </p:nvSpPr>
          <p:spPr>
            <a:xfrm>
              <a:off x="9757280" y="5935260"/>
              <a:ext cx="72664" cy="189907"/>
            </a:xfrm>
            <a:custGeom>
              <a:avLst/>
              <a:gdLst>
                <a:gd name="connsiteX0" fmla="*/ 72648 w 72664"/>
                <a:gd name="connsiteY0" fmla="*/ 189907 h 189907"/>
                <a:gd name="connsiteX1" fmla="*/ 23415 w 72664"/>
                <a:gd name="connsiteY1" fmla="*/ 189903 h 189907"/>
                <a:gd name="connsiteX2" fmla="*/ 0 w 72664"/>
                <a:gd name="connsiteY2" fmla="*/ 0 h 189907"/>
                <a:gd name="connsiteX3" fmla="*/ 72665 w 72664"/>
                <a:gd name="connsiteY3" fmla="*/ 9 h 189907"/>
                <a:gd name="connsiteX4" fmla="*/ 72648 w 72664"/>
                <a:gd name="connsiteY4" fmla="*/ 189907 h 189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64" h="189907">
                  <a:moveTo>
                    <a:pt x="72648" y="189907"/>
                  </a:moveTo>
                  <a:lnTo>
                    <a:pt x="23415" y="189903"/>
                  </a:lnTo>
                  <a:lnTo>
                    <a:pt x="0" y="0"/>
                  </a:lnTo>
                  <a:lnTo>
                    <a:pt x="72665" y="9"/>
                  </a:lnTo>
                  <a:lnTo>
                    <a:pt x="72648" y="189907"/>
                  </a:lnTo>
                  <a:close/>
                </a:path>
              </a:pathLst>
            </a:custGeom>
            <a:solidFill>
              <a:srgbClr val="FFB8B8"/>
            </a:solidFill>
            <a:ln w="4302" cap="flat">
              <a:noFill/>
              <a:prstDash val="solid"/>
              <a:miter/>
            </a:ln>
          </p:spPr>
          <p:txBody>
            <a:bodyPr rtlCol="0" anchor="ctr"/>
            <a:lstStyle/>
            <a:p>
              <a:endParaRPr lang="zh-CN" altLang="en-US"/>
            </a:p>
          </p:txBody>
        </p:sp>
        <p:sp>
          <p:nvSpPr>
            <p:cNvPr id="181" name="任意多边形: 形状 180"/>
            <p:cNvSpPr/>
            <p:nvPr/>
          </p:nvSpPr>
          <p:spPr>
            <a:xfrm>
              <a:off x="9685743" y="6111096"/>
              <a:ext cx="154734" cy="59783"/>
            </a:xfrm>
            <a:custGeom>
              <a:avLst/>
              <a:gdLst>
                <a:gd name="connsiteX0" fmla="*/ 59784 w 154734"/>
                <a:gd name="connsiteY0" fmla="*/ 0 h 59783"/>
                <a:gd name="connsiteX1" fmla="*/ 154734 w 154734"/>
                <a:gd name="connsiteY1" fmla="*/ 0 h 59783"/>
                <a:gd name="connsiteX2" fmla="*/ 154734 w 154734"/>
                <a:gd name="connsiteY2" fmla="*/ 0 h 59783"/>
                <a:gd name="connsiteX3" fmla="*/ 154734 w 154734"/>
                <a:gd name="connsiteY3" fmla="*/ 59784 h 59783"/>
                <a:gd name="connsiteX4" fmla="*/ 154734 w 154734"/>
                <a:gd name="connsiteY4" fmla="*/ 59784 h 59783"/>
                <a:gd name="connsiteX5" fmla="*/ 0 w 154734"/>
                <a:gd name="connsiteY5" fmla="*/ 59784 h 59783"/>
                <a:gd name="connsiteX6" fmla="*/ 0 w 154734"/>
                <a:gd name="connsiteY6" fmla="*/ 59784 h 59783"/>
                <a:gd name="connsiteX7" fmla="*/ 0 w 154734"/>
                <a:gd name="connsiteY7" fmla="*/ 59784 h 59783"/>
                <a:gd name="connsiteX8" fmla="*/ 59784 w 154734"/>
                <a:gd name="connsiteY8" fmla="*/ 0 h 5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4" h="59783">
                  <a:moveTo>
                    <a:pt x="59784" y="0"/>
                  </a:moveTo>
                  <a:lnTo>
                    <a:pt x="154734" y="0"/>
                  </a:lnTo>
                  <a:lnTo>
                    <a:pt x="154734" y="0"/>
                  </a:lnTo>
                  <a:lnTo>
                    <a:pt x="154734" y="59784"/>
                  </a:lnTo>
                  <a:lnTo>
                    <a:pt x="154734" y="59784"/>
                  </a:lnTo>
                  <a:lnTo>
                    <a:pt x="0" y="59784"/>
                  </a:lnTo>
                  <a:lnTo>
                    <a:pt x="0" y="59784"/>
                  </a:lnTo>
                  <a:lnTo>
                    <a:pt x="0" y="59784"/>
                  </a:lnTo>
                  <a:cubicBezTo>
                    <a:pt x="0" y="26766"/>
                    <a:pt x="26766" y="0"/>
                    <a:pt x="59784" y="0"/>
                  </a:cubicBezTo>
                  <a:close/>
                </a:path>
              </a:pathLst>
            </a:custGeom>
            <a:solidFill>
              <a:srgbClr val="2F2E41"/>
            </a:solidFill>
            <a:ln w="4302" cap="flat">
              <a:noFill/>
              <a:prstDash val="solid"/>
              <a:miter/>
            </a:ln>
          </p:spPr>
          <p:txBody>
            <a:bodyPr rtlCol="0" anchor="ctr"/>
            <a:lstStyle/>
            <a:p>
              <a:endParaRPr lang="zh-CN" altLang="en-US"/>
            </a:p>
          </p:txBody>
        </p:sp>
        <p:sp>
          <p:nvSpPr>
            <p:cNvPr id="182" name="任意多边形: 形状 181"/>
            <p:cNvSpPr/>
            <p:nvPr/>
          </p:nvSpPr>
          <p:spPr>
            <a:xfrm>
              <a:off x="9994373" y="4556114"/>
              <a:ext cx="277774" cy="260548"/>
            </a:xfrm>
            <a:custGeom>
              <a:avLst/>
              <a:gdLst>
                <a:gd name="connsiteX0" fmla="*/ -228 w 277774"/>
                <a:gd name="connsiteY0" fmla="*/ 160240 h 260548"/>
                <a:gd name="connsiteX1" fmla="*/ -228 w 277774"/>
                <a:gd name="connsiteY1" fmla="*/ 138707 h 260548"/>
                <a:gd name="connsiteX2" fmla="*/ 138659 w 277774"/>
                <a:gd name="connsiteY2" fmla="*/ -180 h 260548"/>
                <a:gd name="connsiteX3" fmla="*/ 138659 w 277774"/>
                <a:gd name="connsiteY3" fmla="*/ -180 h 260548"/>
                <a:gd name="connsiteX4" fmla="*/ 277546 w 277774"/>
                <a:gd name="connsiteY4" fmla="*/ 138707 h 260548"/>
                <a:gd name="connsiteX5" fmla="*/ 277546 w 277774"/>
                <a:gd name="connsiteY5" fmla="*/ 160240 h 260548"/>
                <a:gd name="connsiteX6" fmla="*/ 177418 w 277774"/>
                <a:gd name="connsiteY6" fmla="*/ 260368 h 260548"/>
                <a:gd name="connsiteX7" fmla="*/ 99900 w 277774"/>
                <a:gd name="connsiteY7" fmla="*/ 260368 h 260548"/>
                <a:gd name="connsiteX8" fmla="*/ -228 w 277774"/>
                <a:gd name="connsiteY8" fmla="*/ 160240 h 26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774" h="260548">
                  <a:moveTo>
                    <a:pt x="-228" y="160240"/>
                  </a:moveTo>
                  <a:lnTo>
                    <a:pt x="-228" y="138707"/>
                  </a:lnTo>
                  <a:cubicBezTo>
                    <a:pt x="-228" y="62001"/>
                    <a:pt x="61954" y="-180"/>
                    <a:pt x="138659" y="-180"/>
                  </a:cubicBezTo>
                  <a:lnTo>
                    <a:pt x="138659" y="-180"/>
                  </a:lnTo>
                  <a:cubicBezTo>
                    <a:pt x="215364" y="-180"/>
                    <a:pt x="277546" y="62001"/>
                    <a:pt x="277546" y="138707"/>
                  </a:cubicBezTo>
                  <a:lnTo>
                    <a:pt x="277546" y="160240"/>
                  </a:lnTo>
                  <a:cubicBezTo>
                    <a:pt x="277546" y="215539"/>
                    <a:pt x="232718" y="260368"/>
                    <a:pt x="177418" y="260368"/>
                  </a:cubicBezTo>
                  <a:lnTo>
                    <a:pt x="99900" y="260368"/>
                  </a:lnTo>
                  <a:cubicBezTo>
                    <a:pt x="44601" y="260368"/>
                    <a:pt x="-228" y="215539"/>
                    <a:pt x="-228" y="160240"/>
                  </a:cubicBezTo>
                  <a:close/>
                </a:path>
              </a:pathLst>
            </a:custGeom>
            <a:solidFill>
              <a:srgbClr val="2F2E41"/>
            </a:solidFill>
            <a:ln w="4302" cap="flat">
              <a:noFill/>
              <a:prstDash val="solid"/>
              <a:miter/>
            </a:ln>
          </p:spPr>
          <p:txBody>
            <a:bodyPr rtlCol="0" anchor="ctr"/>
            <a:lstStyle/>
            <a:p>
              <a:endParaRPr lang="zh-CN" altLang="en-US"/>
            </a:p>
          </p:txBody>
        </p:sp>
        <p:sp>
          <p:nvSpPr>
            <p:cNvPr id="183" name="任意多边形: 形状 182"/>
            <p:cNvSpPr/>
            <p:nvPr/>
          </p:nvSpPr>
          <p:spPr>
            <a:xfrm>
              <a:off x="10027486" y="4612524"/>
              <a:ext cx="211547" cy="211547"/>
            </a:xfrm>
            <a:custGeom>
              <a:avLst/>
              <a:gdLst>
                <a:gd name="connsiteX0" fmla="*/ 211548 w 211547"/>
                <a:gd name="connsiteY0" fmla="*/ 105774 h 211547"/>
                <a:gd name="connsiteX1" fmla="*/ 105774 w 211547"/>
                <a:gd name="connsiteY1" fmla="*/ 211548 h 211547"/>
                <a:gd name="connsiteX2" fmla="*/ 0 w 211547"/>
                <a:gd name="connsiteY2" fmla="*/ 105774 h 211547"/>
                <a:gd name="connsiteX3" fmla="*/ 105774 w 211547"/>
                <a:gd name="connsiteY3" fmla="*/ 0 h 211547"/>
                <a:gd name="connsiteX4" fmla="*/ 211548 w 211547"/>
                <a:gd name="connsiteY4" fmla="*/ 105774 h 21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7" h="211547">
                  <a:moveTo>
                    <a:pt x="211548" y="105774"/>
                  </a:moveTo>
                  <a:cubicBezTo>
                    <a:pt x="211548" y="164191"/>
                    <a:pt x="164191" y="211548"/>
                    <a:pt x="105774" y="211548"/>
                  </a:cubicBezTo>
                  <a:cubicBezTo>
                    <a:pt x="47357" y="211548"/>
                    <a:pt x="0" y="164191"/>
                    <a:pt x="0" y="105774"/>
                  </a:cubicBezTo>
                  <a:cubicBezTo>
                    <a:pt x="0" y="47357"/>
                    <a:pt x="47357" y="0"/>
                    <a:pt x="105774" y="0"/>
                  </a:cubicBezTo>
                  <a:cubicBezTo>
                    <a:pt x="164191" y="0"/>
                    <a:pt x="211548" y="47357"/>
                    <a:pt x="211548" y="105774"/>
                  </a:cubicBezTo>
                  <a:close/>
                </a:path>
              </a:pathLst>
            </a:custGeom>
            <a:solidFill>
              <a:srgbClr val="FFB8B8"/>
            </a:solidFill>
            <a:ln w="4302" cap="flat">
              <a:noFill/>
              <a:prstDash val="solid"/>
              <a:miter/>
            </a:ln>
          </p:spPr>
          <p:txBody>
            <a:bodyPr rtlCol="0" anchor="ctr"/>
            <a:lstStyle/>
            <a:p>
              <a:endParaRPr lang="zh-CN" altLang="en-US"/>
            </a:p>
          </p:txBody>
        </p:sp>
        <p:sp>
          <p:nvSpPr>
            <p:cNvPr id="185" name="任意多边形: 形状 184"/>
            <p:cNvSpPr/>
            <p:nvPr/>
          </p:nvSpPr>
          <p:spPr>
            <a:xfrm>
              <a:off x="9544999" y="5070807"/>
              <a:ext cx="188953" cy="81330"/>
            </a:xfrm>
            <a:custGeom>
              <a:avLst/>
              <a:gdLst>
                <a:gd name="connsiteX0" fmla="*/ 12691 w 188953"/>
                <a:gd name="connsiteY0" fmla="*/ 10841 h 81330"/>
                <a:gd name="connsiteX1" fmla="*/ 69778 w 188953"/>
                <a:gd name="connsiteY1" fmla="*/ 12478 h 81330"/>
                <a:gd name="connsiteX2" fmla="*/ 74190 w 188953"/>
                <a:gd name="connsiteY2" fmla="*/ 18065 h 81330"/>
                <a:gd name="connsiteX3" fmla="*/ 164864 w 188953"/>
                <a:gd name="connsiteY3" fmla="*/ 913 h 81330"/>
                <a:gd name="connsiteX4" fmla="*/ 188726 w 188953"/>
                <a:gd name="connsiteY4" fmla="*/ 53473 h 81330"/>
                <a:gd name="connsiteX5" fmla="*/ 60337 w 188953"/>
                <a:gd name="connsiteY5" fmla="*/ 75896 h 81330"/>
                <a:gd name="connsiteX6" fmla="*/ 5020 w 188953"/>
                <a:gd name="connsiteY6" fmla="*/ 60504 h 81330"/>
                <a:gd name="connsiteX7" fmla="*/ 12691 w 188953"/>
                <a:gd name="connsiteY7" fmla="*/ 10841 h 8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953" h="81330">
                  <a:moveTo>
                    <a:pt x="12691" y="10841"/>
                  </a:moveTo>
                  <a:cubicBezTo>
                    <a:pt x="28907" y="-4471"/>
                    <a:pt x="54466" y="-3738"/>
                    <a:pt x="69778" y="12478"/>
                  </a:cubicBezTo>
                  <a:cubicBezTo>
                    <a:pt x="71410" y="14206"/>
                    <a:pt x="72887" y="16076"/>
                    <a:pt x="74190" y="18065"/>
                  </a:cubicBezTo>
                  <a:lnTo>
                    <a:pt x="164864" y="913"/>
                  </a:lnTo>
                  <a:lnTo>
                    <a:pt x="188726" y="53473"/>
                  </a:lnTo>
                  <a:lnTo>
                    <a:pt x="60337" y="75896"/>
                  </a:lnTo>
                  <a:cubicBezTo>
                    <a:pt x="40811" y="86921"/>
                    <a:pt x="16045" y="80030"/>
                    <a:pt x="5020" y="60504"/>
                  </a:cubicBezTo>
                  <a:cubicBezTo>
                    <a:pt x="-4205" y="44166"/>
                    <a:pt x="-1034" y="23634"/>
                    <a:pt x="12691" y="10841"/>
                  </a:cubicBezTo>
                  <a:close/>
                </a:path>
              </a:pathLst>
            </a:custGeom>
            <a:solidFill>
              <a:srgbClr val="FFB8B8"/>
            </a:solidFill>
            <a:ln w="4302" cap="flat">
              <a:noFill/>
              <a:prstDash val="solid"/>
              <a:miter/>
            </a:ln>
          </p:spPr>
          <p:txBody>
            <a:bodyPr rtlCol="0" anchor="ctr"/>
            <a:lstStyle/>
            <a:p>
              <a:endParaRPr lang="zh-CN" altLang="en-US"/>
            </a:p>
          </p:txBody>
        </p:sp>
        <p:sp>
          <p:nvSpPr>
            <p:cNvPr id="186" name="任意多边形: 形状 185"/>
            <p:cNvSpPr/>
            <p:nvPr/>
          </p:nvSpPr>
          <p:spPr>
            <a:xfrm>
              <a:off x="9641915" y="4885384"/>
              <a:ext cx="476666" cy="261740"/>
            </a:xfrm>
            <a:custGeom>
              <a:avLst/>
              <a:gdLst>
                <a:gd name="connsiteX0" fmla="*/ 408654 w 476666"/>
                <a:gd name="connsiteY0" fmla="*/ 5120 h 261740"/>
                <a:gd name="connsiteX1" fmla="*/ 409840 w 476666"/>
                <a:gd name="connsiteY1" fmla="*/ 6916 h 261740"/>
                <a:gd name="connsiteX2" fmla="*/ 261152 w 476666"/>
                <a:gd name="connsiteY2" fmla="*/ 104867 h 261740"/>
                <a:gd name="connsiteX3" fmla="*/ 10258 w 476666"/>
                <a:gd name="connsiteY3" fmla="*/ 184983 h 261740"/>
                <a:gd name="connsiteX4" fmla="*/ -129 w 476666"/>
                <a:gd name="connsiteY4" fmla="*/ 201082 h 261740"/>
                <a:gd name="connsiteX5" fmla="*/ 5344 w 476666"/>
                <a:gd name="connsiteY5" fmla="*/ 248225 h 261740"/>
                <a:gd name="connsiteX6" fmla="*/ 22062 w 476666"/>
                <a:gd name="connsiteY6" fmla="*/ 261457 h 261740"/>
                <a:gd name="connsiteX7" fmla="*/ 23476 w 476666"/>
                <a:gd name="connsiteY7" fmla="*/ 261224 h 261740"/>
                <a:gd name="connsiteX8" fmla="*/ 259604 w 476666"/>
                <a:gd name="connsiteY8" fmla="*/ 210610 h 261740"/>
                <a:gd name="connsiteX9" fmla="*/ 291350 w 476666"/>
                <a:gd name="connsiteY9" fmla="*/ 196633 h 261740"/>
                <a:gd name="connsiteX10" fmla="*/ 458393 w 476666"/>
                <a:gd name="connsiteY10" fmla="*/ 77785 h 261740"/>
                <a:gd name="connsiteX11" fmla="*/ 476301 w 476666"/>
                <a:gd name="connsiteY11" fmla="*/ 39252 h 261740"/>
                <a:gd name="connsiteX12" fmla="*/ 429958 w 476666"/>
                <a:gd name="connsiteY12" fmla="*/ -33 h 261740"/>
                <a:gd name="connsiteX13" fmla="*/ 409840 w 476666"/>
                <a:gd name="connsiteY13" fmla="*/ 6916 h 2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666" h="261740">
                  <a:moveTo>
                    <a:pt x="408654" y="5120"/>
                  </a:moveTo>
                  <a:lnTo>
                    <a:pt x="409840" y="6916"/>
                  </a:lnTo>
                  <a:lnTo>
                    <a:pt x="261152" y="104867"/>
                  </a:lnTo>
                  <a:lnTo>
                    <a:pt x="10258" y="184983"/>
                  </a:lnTo>
                  <a:cubicBezTo>
                    <a:pt x="3400" y="187187"/>
                    <a:pt x="-948" y="193926"/>
                    <a:pt x="-129" y="201082"/>
                  </a:cubicBezTo>
                  <a:lnTo>
                    <a:pt x="5344" y="248225"/>
                  </a:lnTo>
                  <a:cubicBezTo>
                    <a:pt x="6306" y="256495"/>
                    <a:pt x="13791" y="262420"/>
                    <a:pt x="22062" y="261457"/>
                  </a:cubicBezTo>
                  <a:cubicBezTo>
                    <a:pt x="22536" y="261402"/>
                    <a:pt x="23008" y="261324"/>
                    <a:pt x="23476" y="261224"/>
                  </a:cubicBezTo>
                  <a:lnTo>
                    <a:pt x="259604" y="210610"/>
                  </a:lnTo>
                  <a:cubicBezTo>
                    <a:pt x="271031" y="208174"/>
                    <a:pt x="281837" y="203417"/>
                    <a:pt x="291350" y="196633"/>
                  </a:cubicBezTo>
                  <a:lnTo>
                    <a:pt x="458393" y="77785"/>
                  </a:lnTo>
                  <a:cubicBezTo>
                    <a:pt x="470711" y="68973"/>
                    <a:pt x="477508" y="54349"/>
                    <a:pt x="476301" y="39252"/>
                  </a:cubicBezTo>
                  <a:cubicBezTo>
                    <a:pt x="474352" y="15607"/>
                    <a:pt x="453604" y="-1982"/>
                    <a:pt x="429958" y="-33"/>
                  </a:cubicBezTo>
                  <a:cubicBezTo>
                    <a:pt x="422775" y="559"/>
                    <a:pt x="415857" y="2949"/>
                    <a:pt x="409840" y="6916"/>
                  </a:cubicBezTo>
                  <a:close/>
                </a:path>
              </a:pathLst>
            </a:custGeom>
            <a:solidFill>
              <a:srgbClr val="CCCCCC"/>
            </a:solidFill>
            <a:ln w="4302" cap="flat">
              <a:noFill/>
              <a:prstDash val="solid"/>
              <a:miter/>
            </a:ln>
          </p:spPr>
          <p:txBody>
            <a:bodyPr rtlCol="0" anchor="ctr"/>
            <a:lstStyle/>
            <a:p>
              <a:endParaRPr lang="zh-CN" altLang="en-US"/>
            </a:p>
          </p:txBody>
        </p:sp>
        <p:sp>
          <p:nvSpPr>
            <p:cNvPr id="187" name="任意多边形: 形状 186"/>
            <p:cNvSpPr/>
            <p:nvPr/>
          </p:nvSpPr>
          <p:spPr>
            <a:xfrm>
              <a:off x="9743023" y="5158236"/>
              <a:ext cx="615377" cy="913042"/>
            </a:xfrm>
            <a:custGeom>
              <a:avLst/>
              <a:gdLst>
                <a:gd name="connsiteX0" fmla="*/ 541309 w 615377"/>
                <a:gd name="connsiteY0" fmla="*/ 912862 h 913042"/>
                <a:gd name="connsiteX1" fmla="*/ 523490 w 615377"/>
                <a:gd name="connsiteY1" fmla="*/ 901229 h 913042"/>
                <a:gd name="connsiteX2" fmla="*/ 297783 w 615377"/>
                <a:gd name="connsiteY2" fmla="*/ 343523 h 913042"/>
                <a:gd name="connsiteX3" fmla="*/ 289281 w 615377"/>
                <a:gd name="connsiteY3" fmla="*/ 340181 h 913042"/>
                <a:gd name="connsiteX4" fmla="*/ 285687 w 615377"/>
                <a:gd name="connsiteY4" fmla="*/ 344205 h 913042"/>
                <a:gd name="connsiteX5" fmla="*/ 101545 w 615377"/>
                <a:gd name="connsiteY5" fmla="*/ 887151 h 913042"/>
                <a:gd name="connsiteX6" fmla="*/ 77319 w 615377"/>
                <a:gd name="connsiteY6" fmla="*/ 899978 h 913042"/>
                <a:gd name="connsiteX7" fmla="*/ 76216 w 615377"/>
                <a:gd name="connsiteY7" fmla="*/ 899601 h 913042"/>
                <a:gd name="connsiteX8" fmla="*/ 14467 w 615377"/>
                <a:gd name="connsiteY8" fmla="*/ 876445 h 913042"/>
                <a:gd name="connsiteX9" fmla="*/ 1990 w 615377"/>
                <a:gd name="connsiteY9" fmla="*/ 860491 h 913042"/>
                <a:gd name="connsiteX10" fmla="*/ 218909 w 615377"/>
                <a:gd name="connsiteY10" fmla="*/ 1521 h 913042"/>
                <a:gd name="connsiteX11" fmla="*/ 219587 w 615377"/>
                <a:gd name="connsiteY11" fmla="*/ -180 h 913042"/>
                <a:gd name="connsiteX12" fmla="*/ 440416 w 615377"/>
                <a:gd name="connsiteY12" fmla="*/ 48668 h 913042"/>
                <a:gd name="connsiteX13" fmla="*/ 440875 w 615377"/>
                <a:gd name="connsiteY13" fmla="*/ 49169 h 913042"/>
                <a:gd name="connsiteX14" fmla="*/ 615019 w 615377"/>
                <a:gd name="connsiteY14" fmla="*/ 872042 h 913042"/>
                <a:gd name="connsiteX15" fmla="*/ 602224 w 615377"/>
                <a:gd name="connsiteY15" fmla="*/ 892484 h 913042"/>
                <a:gd name="connsiteX16" fmla="*/ 547718 w 615377"/>
                <a:gd name="connsiteY16" fmla="*/ 911760 h 913042"/>
                <a:gd name="connsiteX17" fmla="*/ 541309 w 615377"/>
                <a:gd name="connsiteY17" fmla="*/ 912862 h 91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5377" h="913042">
                  <a:moveTo>
                    <a:pt x="541309" y="912862"/>
                  </a:moveTo>
                  <a:cubicBezTo>
                    <a:pt x="533587" y="912863"/>
                    <a:pt x="526596" y="908299"/>
                    <a:pt x="523490" y="901229"/>
                  </a:cubicBezTo>
                  <a:lnTo>
                    <a:pt x="297783" y="343523"/>
                  </a:lnTo>
                  <a:cubicBezTo>
                    <a:pt x="296358" y="340253"/>
                    <a:pt x="292552" y="338757"/>
                    <a:pt x="289281" y="340181"/>
                  </a:cubicBezTo>
                  <a:cubicBezTo>
                    <a:pt x="287554" y="340934"/>
                    <a:pt x="286241" y="342403"/>
                    <a:pt x="285687" y="344205"/>
                  </a:cubicBezTo>
                  <a:lnTo>
                    <a:pt x="101545" y="887151"/>
                  </a:lnTo>
                  <a:cubicBezTo>
                    <a:pt x="98398" y="897382"/>
                    <a:pt x="87551" y="903125"/>
                    <a:pt x="77319" y="899978"/>
                  </a:cubicBezTo>
                  <a:cubicBezTo>
                    <a:pt x="76948" y="899863"/>
                    <a:pt x="76580" y="899738"/>
                    <a:pt x="76216" y="899601"/>
                  </a:cubicBezTo>
                  <a:lnTo>
                    <a:pt x="14467" y="876445"/>
                  </a:lnTo>
                  <a:cubicBezTo>
                    <a:pt x="7632" y="873906"/>
                    <a:pt x="2808" y="867736"/>
                    <a:pt x="1990" y="860491"/>
                  </a:cubicBezTo>
                  <a:cubicBezTo>
                    <a:pt x="-25789" y="618495"/>
                    <a:pt x="216458" y="7661"/>
                    <a:pt x="218909" y="1521"/>
                  </a:cubicBezTo>
                  <a:lnTo>
                    <a:pt x="219587" y="-180"/>
                  </a:lnTo>
                  <a:lnTo>
                    <a:pt x="440416" y="48668"/>
                  </a:lnTo>
                  <a:lnTo>
                    <a:pt x="440875" y="49169"/>
                  </a:lnTo>
                  <a:cubicBezTo>
                    <a:pt x="528978" y="145282"/>
                    <a:pt x="601396" y="751494"/>
                    <a:pt x="615019" y="872042"/>
                  </a:cubicBezTo>
                  <a:cubicBezTo>
                    <a:pt x="616065" y="881011"/>
                    <a:pt x="610748" y="889505"/>
                    <a:pt x="602224" y="892484"/>
                  </a:cubicBezTo>
                  <a:lnTo>
                    <a:pt x="547718" y="911760"/>
                  </a:lnTo>
                  <a:cubicBezTo>
                    <a:pt x="545660" y="912489"/>
                    <a:pt x="543493" y="912862"/>
                    <a:pt x="541309" y="912862"/>
                  </a:cubicBezTo>
                  <a:close/>
                </a:path>
              </a:pathLst>
            </a:custGeom>
            <a:solidFill>
              <a:srgbClr val="2F2E41"/>
            </a:solidFill>
            <a:ln w="4302" cap="flat">
              <a:noFill/>
              <a:prstDash val="solid"/>
              <a:miter/>
            </a:ln>
          </p:spPr>
          <p:txBody>
            <a:bodyPr rtlCol="0" anchor="ctr"/>
            <a:lstStyle/>
            <a:p>
              <a:endParaRPr lang="zh-CN" altLang="en-US"/>
            </a:p>
          </p:txBody>
        </p:sp>
        <p:sp>
          <p:nvSpPr>
            <p:cNvPr id="188" name="任意多边形: 形状 187"/>
            <p:cNvSpPr/>
            <p:nvPr/>
          </p:nvSpPr>
          <p:spPr>
            <a:xfrm>
              <a:off x="9956978" y="4845519"/>
              <a:ext cx="311268" cy="381226"/>
            </a:xfrm>
            <a:custGeom>
              <a:avLst/>
              <a:gdLst>
                <a:gd name="connsiteX0" fmla="*/ 137087 w 311268"/>
                <a:gd name="connsiteY0" fmla="*/ 381046 h 381226"/>
                <a:gd name="connsiteX1" fmla="*/ 5574 w 311268"/>
                <a:gd name="connsiteY1" fmla="*/ 326349 h 381226"/>
                <a:gd name="connsiteX2" fmla="*/ 5151 w 311268"/>
                <a:gd name="connsiteY2" fmla="*/ 325338 h 381226"/>
                <a:gd name="connsiteX3" fmla="*/ 5722 w 311268"/>
                <a:gd name="connsiteY3" fmla="*/ 324400 h 381226"/>
                <a:gd name="connsiteX4" fmla="*/ 29074 w 311268"/>
                <a:gd name="connsiteY4" fmla="*/ 252444 h 381226"/>
                <a:gd name="connsiteX5" fmla="*/ -175 w 311268"/>
                <a:gd name="connsiteY5" fmla="*/ 179123 h 381226"/>
                <a:gd name="connsiteX6" fmla="*/ 123708 w 311268"/>
                <a:gd name="connsiteY6" fmla="*/ 17702 h 381226"/>
                <a:gd name="connsiteX7" fmla="*/ 123709 w 311268"/>
                <a:gd name="connsiteY7" fmla="*/ 17702 h 381226"/>
                <a:gd name="connsiteX8" fmla="*/ 185133 w 311268"/>
                <a:gd name="connsiteY8" fmla="*/ 1886 h 381226"/>
                <a:gd name="connsiteX9" fmla="*/ 271836 w 311268"/>
                <a:gd name="connsiteY9" fmla="*/ 23297 h 381226"/>
                <a:gd name="connsiteX10" fmla="*/ 311008 w 311268"/>
                <a:gd name="connsiteY10" fmla="*/ 104565 h 381226"/>
                <a:gd name="connsiteX11" fmla="*/ 238175 w 311268"/>
                <a:gd name="connsiteY11" fmla="*/ 366061 h 381226"/>
                <a:gd name="connsiteX12" fmla="*/ 226836 w 311268"/>
                <a:gd name="connsiteY12" fmla="*/ 372656 h 381226"/>
                <a:gd name="connsiteX13" fmla="*/ 137087 w 311268"/>
                <a:gd name="connsiteY13" fmla="*/ 381046 h 38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268" h="381226">
                  <a:moveTo>
                    <a:pt x="137087" y="381046"/>
                  </a:moveTo>
                  <a:cubicBezTo>
                    <a:pt x="83584" y="381046"/>
                    <a:pt x="23934" y="370378"/>
                    <a:pt x="5574" y="326349"/>
                  </a:cubicBezTo>
                  <a:lnTo>
                    <a:pt x="5151" y="325338"/>
                  </a:lnTo>
                  <a:lnTo>
                    <a:pt x="5722" y="324400"/>
                  </a:lnTo>
                  <a:cubicBezTo>
                    <a:pt x="20214" y="300621"/>
                    <a:pt x="39369" y="260058"/>
                    <a:pt x="29074" y="252444"/>
                  </a:cubicBezTo>
                  <a:cubicBezTo>
                    <a:pt x="8793" y="237448"/>
                    <a:pt x="-1048" y="212780"/>
                    <a:pt x="-175" y="179123"/>
                  </a:cubicBezTo>
                  <a:cubicBezTo>
                    <a:pt x="1722" y="106058"/>
                    <a:pt x="51506" y="41188"/>
                    <a:pt x="123708" y="17702"/>
                  </a:cubicBezTo>
                  <a:lnTo>
                    <a:pt x="123709" y="17702"/>
                  </a:lnTo>
                  <a:cubicBezTo>
                    <a:pt x="143862" y="11252"/>
                    <a:pt x="164371" y="5972"/>
                    <a:pt x="185133" y="1886"/>
                  </a:cubicBezTo>
                  <a:cubicBezTo>
                    <a:pt x="215782" y="-4298"/>
                    <a:pt x="247589" y="3557"/>
                    <a:pt x="271836" y="23297"/>
                  </a:cubicBezTo>
                  <a:cubicBezTo>
                    <a:pt x="296387" y="43167"/>
                    <a:pt x="310758" y="72981"/>
                    <a:pt x="311008" y="104565"/>
                  </a:cubicBezTo>
                  <a:cubicBezTo>
                    <a:pt x="311765" y="182647"/>
                    <a:pt x="299744" y="291398"/>
                    <a:pt x="238175" y="366061"/>
                  </a:cubicBezTo>
                  <a:cubicBezTo>
                    <a:pt x="235289" y="369525"/>
                    <a:pt x="231274" y="371860"/>
                    <a:pt x="226836" y="372656"/>
                  </a:cubicBezTo>
                  <a:cubicBezTo>
                    <a:pt x="197214" y="378013"/>
                    <a:pt x="167188" y="380821"/>
                    <a:pt x="137087" y="381046"/>
                  </a:cubicBezTo>
                  <a:close/>
                </a:path>
              </a:pathLst>
            </a:custGeom>
            <a:solidFill>
              <a:srgbClr val="CCCCCC"/>
            </a:solidFill>
            <a:ln w="4302" cap="flat">
              <a:noFill/>
              <a:prstDash val="solid"/>
              <a:miter/>
            </a:ln>
          </p:spPr>
          <p:txBody>
            <a:bodyPr rtlCol="0" anchor="ctr"/>
            <a:lstStyle/>
            <a:p>
              <a:endParaRPr lang="zh-CN" altLang="en-US"/>
            </a:p>
          </p:txBody>
        </p:sp>
        <p:sp>
          <p:nvSpPr>
            <p:cNvPr id="189" name="任意多边形: 形状 188"/>
            <p:cNvSpPr/>
            <p:nvPr/>
          </p:nvSpPr>
          <p:spPr>
            <a:xfrm>
              <a:off x="10072837" y="5134776"/>
              <a:ext cx="174810" cy="140542"/>
            </a:xfrm>
            <a:custGeom>
              <a:avLst/>
              <a:gdLst>
                <a:gd name="connsiteX0" fmla="*/ 1325 w 174810"/>
                <a:gd name="connsiteY0" fmla="*/ 88866 h 140542"/>
                <a:gd name="connsiteX1" fmla="*/ 51620 w 174810"/>
                <a:gd name="connsiteY1" fmla="*/ 60166 h 140542"/>
                <a:gd name="connsiteX2" fmla="*/ 57855 w 174810"/>
                <a:gd name="connsiteY2" fmla="*/ 62475 h 140542"/>
                <a:gd name="connsiteX3" fmla="*/ 126703 w 174810"/>
                <a:gd name="connsiteY3" fmla="*/ -180 h 140542"/>
                <a:gd name="connsiteX4" fmla="*/ 174583 w 174810"/>
                <a:gd name="connsiteY4" fmla="*/ 32077 h 140542"/>
                <a:gd name="connsiteX5" fmla="*/ 76127 w 174810"/>
                <a:gd name="connsiteY5" fmla="*/ 119203 h 140542"/>
                <a:gd name="connsiteX6" fmla="*/ 29559 w 174810"/>
                <a:gd name="connsiteY6" fmla="*/ 138956 h 140542"/>
                <a:gd name="connsiteX7" fmla="*/ 1217 w 174810"/>
                <a:gd name="connsiteY7" fmla="*/ 89254 h 140542"/>
                <a:gd name="connsiteX8" fmla="*/ 1326 w 174810"/>
                <a:gd name="connsiteY8" fmla="*/ 88866 h 14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10" h="140542">
                  <a:moveTo>
                    <a:pt x="1325" y="88866"/>
                  </a:moveTo>
                  <a:cubicBezTo>
                    <a:pt x="7386" y="67127"/>
                    <a:pt x="29822" y="54324"/>
                    <a:pt x="51620" y="60166"/>
                  </a:cubicBezTo>
                  <a:cubicBezTo>
                    <a:pt x="53758" y="60764"/>
                    <a:pt x="55843" y="61536"/>
                    <a:pt x="57855" y="62475"/>
                  </a:cubicBezTo>
                  <a:lnTo>
                    <a:pt x="126703" y="-180"/>
                  </a:lnTo>
                  <a:lnTo>
                    <a:pt x="174583" y="32077"/>
                  </a:lnTo>
                  <a:lnTo>
                    <a:pt x="76127" y="119203"/>
                  </a:lnTo>
                  <a:cubicBezTo>
                    <a:pt x="66979" y="135696"/>
                    <a:pt x="47776" y="143842"/>
                    <a:pt x="29559" y="138956"/>
                  </a:cubicBezTo>
                  <a:cubicBezTo>
                    <a:pt x="8008" y="133057"/>
                    <a:pt x="-4681" y="110805"/>
                    <a:pt x="1217" y="89254"/>
                  </a:cubicBezTo>
                  <a:cubicBezTo>
                    <a:pt x="1253" y="89125"/>
                    <a:pt x="1289" y="88995"/>
                    <a:pt x="1326" y="88866"/>
                  </a:cubicBezTo>
                  <a:close/>
                </a:path>
              </a:pathLst>
            </a:custGeom>
            <a:solidFill>
              <a:srgbClr val="FFB8B8"/>
            </a:solidFill>
            <a:ln w="4302" cap="flat">
              <a:noFill/>
              <a:prstDash val="solid"/>
              <a:miter/>
            </a:ln>
          </p:spPr>
          <p:txBody>
            <a:bodyPr rtlCol="0" anchor="ctr"/>
            <a:lstStyle/>
            <a:p>
              <a:endParaRPr lang="zh-CN" altLang="en-US"/>
            </a:p>
          </p:txBody>
        </p:sp>
        <p:sp>
          <p:nvSpPr>
            <p:cNvPr id="190" name="任意多边形: 形状 189"/>
            <p:cNvSpPr/>
            <p:nvPr/>
          </p:nvSpPr>
          <p:spPr>
            <a:xfrm>
              <a:off x="10142341" y="4886402"/>
              <a:ext cx="232150" cy="338215"/>
            </a:xfrm>
            <a:custGeom>
              <a:avLst/>
              <a:gdLst>
                <a:gd name="connsiteX0" fmla="*/ 46293 w 232150"/>
                <a:gd name="connsiteY0" fmla="*/ 338035 h 338215"/>
                <a:gd name="connsiteX1" fmla="*/ 34039 w 232150"/>
                <a:gd name="connsiteY1" fmla="*/ 333663 h 338215"/>
                <a:gd name="connsiteX2" fmla="*/ 6889 w 232150"/>
                <a:gd name="connsiteY2" fmla="*/ 311476 h 338215"/>
                <a:gd name="connsiteX3" fmla="*/ 4146 w 232150"/>
                <a:gd name="connsiteY3" fmla="*/ 284207 h 338215"/>
                <a:gd name="connsiteX4" fmla="*/ 7359 w 232150"/>
                <a:gd name="connsiteY4" fmla="*/ 281093 h 338215"/>
                <a:gd name="connsiteX5" fmla="*/ 121232 w 232150"/>
                <a:gd name="connsiteY5" fmla="*/ 193756 h 338215"/>
                <a:gd name="connsiteX6" fmla="*/ 122452 w 232150"/>
                <a:gd name="connsiteY6" fmla="*/ 184735 h 338215"/>
                <a:gd name="connsiteX7" fmla="*/ 52168 w 232150"/>
                <a:gd name="connsiteY7" fmla="*/ 91816 h 338215"/>
                <a:gd name="connsiteX8" fmla="*/ 55990 w 232150"/>
                <a:gd name="connsiteY8" fmla="*/ 18112 h 338215"/>
                <a:gd name="connsiteX9" fmla="*/ 55990 w 232150"/>
                <a:gd name="connsiteY9" fmla="*/ 18112 h 338215"/>
                <a:gd name="connsiteX10" fmla="*/ 133024 w 232150"/>
                <a:gd name="connsiteY10" fmla="*/ 11951 h 338215"/>
                <a:gd name="connsiteX11" fmla="*/ 133469 w 232150"/>
                <a:gd name="connsiteY11" fmla="*/ 12420 h 338215"/>
                <a:gd name="connsiteX12" fmla="*/ 206862 w 232150"/>
                <a:gd name="connsiteY12" fmla="*/ 117510 h 338215"/>
                <a:gd name="connsiteX13" fmla="*/ 217980 w 232150"/>
                <a:gd name="connsiteY13" fmla="*/ 209369 h 338215"/>
                <a:gd name="connsiteX14" fmla="*/ 205311 w 232150"/>
                <a:gd name="connsiteY14" fmla="*/ 221667 h 338215"/>
                <a:gd name="connsiteX15" fmla="*/ 57830 w 232150"/>
                <a:gd name="connsiteY15" fmla="*/ 334235 h 338215"/>
                <a:gd name="connsiteX16" fmla="*/ 46293 w 232150"/>
                <a:gd name="connsiteY16" fmla="*/ 338035 h 33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150" h="338215">
                  <a:moveTo>
                    <a:pt x="46293" y="338035"/>
                  </a:moveTo>
                  <a:cubicBezTo>
                    <a:pt x="41826" y="338038"/>
                    <a:pt x="37496" y="336493"/>
                    <a:pt x="34039" y="333663"/>
                  </a:cubicBezTo>
                  <a:lnTo>
                    <a:pt x="6889" y="311476"/>
                  </a:lnTo>
                  <a:cubicBezTo>
                    <a:pt x="-1399" y="304704"/>
                    <a:pt x="-2627" y="292495"/>
                    <a:pt x="4146" y="284207"/>
                  </a:cubicBezTo>
                  <a:cubicBezTo>
                    <a:pt x="5093" y="283049"/>
                    <a:pt x="6171" y="282003"/>
                    <a:pt x="7359" y="281093"/>
                  </a:cubicBezTo>
                  <a:lnTo>
                    <a:pt x="121232" y="193756"/>
                  </a:lnTo>
                  <a:cubicBezTo>
                    <a:pt x="124041" y="191591"/>
                    <a:pt x="124585" y="187569"/>
                    <a:pt x="122452" y="184735"/>
                  </a:cubicBezTo>
                  <a:lnTo>
                    <a:pt x="52168" y="91816"/>
                  </a:lnTo>
                  <a:cubicBezTo>
                    <a:pt x="35308" y="69600"/>
                    <a:pt x="36922" y="38465"/>
                    <a:pt x="55990" y="18112"/>
                  </a:cubicBezTo>
                  <a:lnTo>
                    <a:pt x="55990" y="18112"/>
                  </a:lnTo>
                  <a:cubicBezTo>
                    <a:pt x="76156" y="-3668"/>
                    <a:pt x="109653" y="-6347"/>
                    <a:pt x="133024" y="11951"/>
                  </a:cubicBezTo>
                  <a:lnTo>
                    <a:pt x="133469" y="12420"/>
                  </a:lnTo>
                  <a:lnTo>
                    <a:pt x="206862" y="117510"/>
                  </a:lnTo>
                  <a:cubicBezTo>
                    <a:pt x="235298" y="139806"/>
                    <a:pt x="240276" y="180933"/>
                    <a:pt x="217980" y="209369"/>
                  </a:cubicBezTo>
                  <a:cubicBezTo>
                    <a:pt x="214332" y="214022"/>
                    <a:pt x="210070" y="218159"/>
                    <a:pt x="205311" y="221667"/>
                  </a:cubicBezTo>
                  <a:lnTo>
                    <a:pt x="57830" y="334235"/>
                  </a:lnTo>
                  <a:cubicBezTo>
                    <a:pt x="54490" y="336703"/>
                    <a:pt x="50446" y="338035"/>
                    <a:pt x="46293" y="338035"/>
                  </a:cubicBezTo>
                  <a:close/>
                </a:path>
              </a:pathLst>
            </a:custGeom>
            <a:solidFill>
              <a:srgbClr val="CCCCCC"/>
            </a:solidFill>
            <a:ln w="4302" cap="flat">
              <a:noFill/>
              <a:prstDash val="solid"/>
              <a:miter/>
            </a:ln>
          </p:spPr>
          <p:txBody>
            <a:bodyPr rtlCol="0" anchor="ctr"/>
            <a:lstStyle/>
            <a:p>
              <a:endParaRPr lang="zh-CN" altLang="en-US"/>
            </a:p>
          </p:txBody>
        </p:sp>
        <p:sp>
          <p:nvSpPr>
            <p:cNvPr id="191" name="任意多边形: 形状 190"/>
            <p:cNvSpPr/>
            <p:nvPr/>
          </p:nvSpPr>
          <p:spPr>
            <a:xfrm>
              <a:off x="10039568" y="4595149"/>
              <a:ext cx="183029" cy="102006"/>
            </a:xfrm>
            <a:custGeom>
              <a:avLst/>
              <a:gdLst>
                <a:gd name="connsiteX0" fmla="*/ -228 w 183029"/>
                <a:gd name="connsiteY0" fmla="*/ 93213 h 102006"/>
                <a:gd name="connsiteX1" fmla="*/ -228 w 183029"/>
                <a:gd name="connsiteY1" fmla="*/ 40732 h 102006"/>
                <a:gd name="connsiteX2" fmla="*/ 93464 w 183029"/>
                <a:gd name="connsiteY2" fmla="*/ -180 h 102006"/>
                <a:gd name="connsiteX3" fmla="*/ 182801 w 183029"/>
                <a:gd name="connsiteY3" fmla="*/ 40732 h 102006"/>
                <a:gd name="connsiteX4" fmla="*/ 182801 w 183029"/>
                <a:gd name="connsiteY4" fmla="*/ 93213 h 102006"/>
                <a:gd name="connsiteX5" fmla="*/ 174188 w 183029"/>
                <a:gd name="connsiteY5" fmla="*/ 101826 h 102006"/>
                <a:gd name="connsiteX6" fmla="*/ 8385 w 183029"/>
                <a:gd name="connsiteY6" fmla="*/ 101826 h 102006"/>
                <a:gd name="connsiteX7" fmla="*/ -228 w 183029"/>
                <a:gd name="connsiteY7" fmla="*/ 93213 h 1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29" h="102006">
                  <a:moveTo>
                    <a:pt x="-228" y="93213"/>
                  </a:moveTo>
                  <a:lnTo>
                    <a:pt x="-228" y="40732"/>
                  </a:lnTo>
                  <a:lnTo>
                    <a:pt x="93464" y="-180"/>
                  </a:lnTo>
                  <a:lnTo>
                    <a:pt x="182801" y="40732"/>
                  </a:lnTo>
                  <a:lnTo>
                    <a:pt x="182801" y="93213"/>
                  </a:lnTo>
                  <a:cubicBezTo>
                    <a:pt x="182801" y="97970"/>
                    <a:pt x="178945" y="101826"/>
                    <a:pt x="174188" y="101826"/>
                  </a:cubicBezTo>
                  <a:lnTo>
                    <a:pt x="8385" y="101826"/>
                  </a:lnTo>
                  <a:cubicBezTo>
                    <a:pt x="3628" y="101826"/>
                    <a:pt x="-228" y="97970"/>
                    <a:pt x="-228" y="93213"/>
                  </a:cubicBezTo>
                  <a:close/>
                </a:path>
              </a:pathLst>
            </a:custGeom>
            <a:solidFill>
              <a:srgbClr val="2F2E41"/>
            </a:solidFill>
            <a:ln w="4302" cap="flat">
              <a:noFill/>
              <a:prstDash val="solid"/>
              <a:miter/>
            </a:ln>
          </p:spPr>
          <p:txBody>
            <a:bodyPr rtlCol="0" anchor="ctr"/>
            <a:lstStyle/>
            <a:p>
              <a:endParaRPr lang="zh-CN" altLang="en-US"/>
            </a:p>
          </p:txBody>
        </p:sp>
        <p:sp>
          <p:nvSpPr>
            <p:cNvPr id="192" name="任意多边形: 形状 191"/>
            <p:cNvSpPr/>
            <p:nvPr/>
          </p:nvSpPr>
          <p:spPr>
            <a:xfrm>
              <a:off x="10125494" y="4442925"/>
              <a:ext cx="352971" cy="467395"/>
            </a:xfrm>
            <a:custGeom>
              <a:avLst/>
              <a:gdLst>
                <a:gd name="connsiteX0" fmla="*/ 3237 w 352971"/>
                <a:gd name="connsiteY0" fmla="*/ 119971 h 467395"/>
                <a:gd name="connsiteX1" fmla="*/ 61164 w 352971"/>
                <a:gd name="connsiteY1" fmla="*/ 7893 h 467395"/>
                <a:gd name="connsiteX2" fmla="*/ 191195 w 352971"/>
                <a:gd name="connsiteY2" fmla="*/ 31475 h 467395"/>
                <a:gd name="connsiteX3" fmla="*/ 261542 w 352971"/>
                <a:gd name="connsiteY3" fmla="*/ 148145 h 467395"/>
                <a:gd name="connsiteX4" fmla="*/ 277848 w 352971"/>
                <a:gd name="connsiteY4" fmla="*/ 285488 h 467395"/>
                <a:gd name="connsiteX5" fmla="*/ 347941 w 352971"/>
                <a:gd name="connsiteY5" fmla="*/ 407701 h 467395"/>
                <a:gd name="connsiteX6" fmla="*/ 215825 w 352971"/>
                <a:gd name="connsiteY6" fmla="*/ 456634 h 467395"/>
                <a:gd name="connsiteX7" fmla="*/ 189398 w 352971"/>
                <a:gd name="connsiteY7" fmla="*/ 318248 h 467395"/>
                <a:gd name="connsiteX8" fmla="*/ 172454 w 352971"/>
                <a:gd name="connsiteY8" fmla="*/ 158516 h 467395"/>
                <a:gd name="connsiteX9" fmla="*/ 57239 w 352971"/>
                <a:gd name="connsiteY9" fmla="*/ 142067 h 467395"/>
                <a:gd name="connsiteX10" fmla="*/ 3237 w 352971"/>
                <a:gd name="connsiteY10" fmla="*/ 119971 h 46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971" h="467395">
                  <a:moveTo>
                    <a:pt x="3237" y="119971"/>
                  </a:moveTo>
                  <a:cubicBezTo>
                    <a:pt x="-10539" y="75878"/>
                    <a:pt x="18393" y="25346"/>
                    <a:pt x="61164" y="7893"/>
                  </a:cubicBezTo>
                  <a:cubicBezTo>
                    <a:pt x="103935" y="-9560"/>
                    <a:pt x="155105" y="2640"/>
                    <a:pt x="191195" y="31475"/>
                  </a:cubicBezTo>
                  <a:cubicBezTo>
                    <a:pt x="227286" y="60310"/>
                    <a:pt x="249677" y="103500"/>
                    <a:pt x="261542" y="148145"/>
                  </a:cubicBezTo>
                  <a:cubicBezTo>
                    <a:pt x="273406" y="192791"/>
                    <a:pt x="275658" y="239345"/>
                    <a:pt x="277848" y="285488"/>
                  </a:cubicBezTo>
                  <a:cubicBezTo>
                    <a:pt x="330398" y="295140"/>
                    <a:pt x="366145" y="357469"/>
                    <a:pt x="347941" y="407701"/>
                  </a:cubicBezTo>
                  <a:cubicBezTo>
                    <a:pt x="329737" y="457933"/>
                    <a:pt x="262358" y="482889"/>
                    <a:pt x="215825" y="456634"/>
                  </a:cubicBezTo>
                  <a:cubicBezTo>
                    <a:pt x="169292" y="430379"/>
                    <a:pt x="155814" y="359802"/>
                    <a:pt x="189398" y="318248"/>
                  </a:cubicBezTo>
                  <a:cubicBezTo>
                    <a:pt x="228828" y="269460"/>
                    <a:pt x="221241" y="197946"/>
                    <a:pt x="172454" y="158516"/>
                  </a:cubicBezTo>
                  <a:cubicBezTo>
                    <a:pt x="139989" y="132279"/>
                    <a:pt x="95749" y="125962"/>
                    <a:pt x="57239" y="142067"/>
                  </a:cubicBezTo>
                  <a:cubicBezTo>
                    <a:pt x="31340" y="152898"/>
                    <a:pt x="-1156" y="124757"/>
                    <a:pt x="3237" y="119971"/>
                  </a:cubicBezTo>
                  <a:close/>
                </a:path>
              </a:pathLst>
            </a:custGeom>
            <a:solidFill>
              <a:srgbClr val="2F2E41"/>
            </a:solidFill>
            <a:ln w="4302" cap="flat">
              <a:noFill/>
              <a:prstDash val="solid"/>
              <a:miter/>
            </a:ln>
          </p:spPr>
          <p:txBody>
            <a:bodyPr rtlCol="0" anchor="ctr"/>
            <a:lstStyle/>
            <a:p>
              <a:endParaRPr lang="zh-CN" altLang="en-US"/>
            </a:p>
          </p:txBody>
        </p:sp>
        <p:sp>
          <p:nvSpPr>
            <p:cNvPr id="193" name="任意多边形: 形状 192"/>
            <p:cNvSpPr/>
            <p:nvPr/>
          </p:nvSpPr>
          <p:spPr>
            <a:xfrm>
              <a:off x="9344697" y="4644412"/>
              <a:ext cx="387592" cy="233833"/>
            </a:xfrm>
            <a:custGeom>
              <a:avLst/>
              <a:gdLst>
                <a:gd name="connsiteX0" fmla="*/ 193568 w 387592"/>
                <a:gd name="connsiteY0" fmla="*/ 233653 h 233833"/>
                <a:gd name="connsiteX1" fmla="*/ 11193 w 387592"/>
                <a:gd name="connsiteY1" fmla="*/ 193710 h 233833"/>
                <a:gd name="connsiteX2" fmla="*/ -228 w 387592"/>
                <a:gd name="connsiteY2" fmla="*/ 176036 h 233833"/>
                <a:gd name="connsiteX3" fmla="*/ -228 w 387592"/>
                <a:gd name="connsiteY3" fmla="*/ 19199 h 233833"/>
                <a:gd name="connsiteX4" fmla="*/ 19152 w 387592"/>
                <a:gd name="connsiteY4" fmla="*/ -180 h 233833"/>
                <a:gd name="connsiteX5" fmla="*/ 367984 w 387592"/>
                <a:gd name="connsiteY5" fmla="*/ -180 h 233833"/>
                <a:gd name="connsiteX6" fmla="*/ 387364 w 387592"/>
                <a:gd name="connsiteY6" fmla="*/ 19199 h 233833"/>
                <a:gd name="connsiteX7" fmla="*/ 387364 w 387592"/>
                <a:gd name="connsiteY7" fmla="*/ 176036 h 233833"/>
                <a:gd name="connsiteX8" fmla="*/ 375944 w 387592"/>
                <a:gd name="connsiteY8" fmla="*/ 193710 h 233833"/>
                <a:gd name="connsiteX9" fmla="*/ 375944 w 387592"/>
                <a:gd name="connsiteY9" fmla="*/ 193710 h 233833"/>
                <a:gd name="connsiteX10" fmla="*/ 193568 w 387592"/>
                <a:gd name="connsiteY10" fmla="*/ 233653 h 23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92" h="233833">
                  <a:moveTo>
                    <a:pt x="193568" y="233653"/>
                  </a:moveTo>
                  <a:cubicBezTo>
                    <a:pt x="130652" y="233240"/>
                    <a:pt x="68522" y="219633"/>
                    <a:pt x="11193" y="193710"/>
                  </a:cubicBezTo>
                  <a:cubicBezTo>
                    <a:pt x="4220" y="190602"/>
                    <a:pt x="-260" y="183670"/>
                    <a:pt x="-228" y="176036"/>
                  </a:cubicBezTo>
                  <a:lnTo>
                    <a:pt x="-228" y="19199"/>
                  </a:lnTo>
                  <a:cubicBezTo>
                    <a:pt x="-216" y="8501"/>
                    <a:pt x="8454" y="-168"/>
                    <a:pt x="19152" y="-180"/>
                  </a:cubicBezTo>
                  <a:lnTo>
                    <a:pt x="367984" y="-180"/>
                  </a:lnTo>
                  <a:cubicBezTo>
                    <a:pt x="378682" y="-168"/>
                    <a:pt x="387352" y="8501"/>
                    <a:pt x="387364" y="19199"/>
                  </a:cubicBezTo>
                  <a:lnTo>
                    <a:pt x="387364" y="176036"/>
                  </a:lnTo>
                  <a:cubicBezTo>
                    <a:pt x="387396" y="183670"/>
                    <a:pt x="382916" y="190602"/>
                    <a:pt x="375944" y="193710"/>
                  </a:cubicBezTo>
                  <a:lnTo>
                    <a:pt x="375944" y="193710"/>
                  </a:lnTo>
                  <a:cubicBezTo>
                    <a:pt x="318614" y="219633"/>
                    <a:pt x="256484" y="233240"/>
                    <a:pt x="193568" y="233653"/>
                  </a:cubicBezTo>
                  <a:close/>
                </a:path>
              </a:pathLst>
            </a:custGeom>
            <a:solidFill>
              <a:srgbClr val="9ABEAF"/>
            </a:solidFill>
            <a:ln w="4302" cap="flat">
              <a:noFill/>
              <a:prstDash val="solid"/>
              <a:miter/>
            </a:ln>
          </p:spPr>
          <p:txBody>
            <a:bodyPr rtlCol="0" anchor="ctr"/>
            <a:lstStyle/>
            <a:p>
              <a:endParaRPr lang="zh-CN" altLang="en-US"/>
            </a:p>
          </p:txBody>
        </p:sp>
        <p:sp>
          <p:nvSpPr>
            <p:cNvPr id="194" name="任意多边形: 形状 193"/>
            <p:cNvSpPr/>
            <p:nvPr/>
          </p:nvSpPr>
          <p:spPr>
            <a:xfrm>
              <a:off x="9242444" y="4490788"/>
              <a:ext cx="588308" cy="260400"/>
            </a:xfrm>
            <a:custGeom>
              <a:avLst/>
              <a:gdLst>
                <a:gd name="connsiteX0" fmla="*/ 295774 w 588308"/>
                <a:gd name="connsiteY0" fmla="*/ 260220 h 260400"/>
                <a:gd name="connsiteX1" fmla="*/ 288243 w 588308"/>
                <a:gd name="connsiteY1" fmla="*/ 258706 h 260400"/>
                <a:gd name="connsiteX2" fmla="*/ 11623 w 588308"/>
                <a:gd name="connsiteY2" fmla="*/ 142000 h 260400"/>
                <a:gd name="connsiteX3" fmla="*/ 1301 w 588308"/>
                <a:gd name="connsiteY3" fmla="*/ 116614 h 260400"/>
                <a:gd name="connsiteX4" fmla="*/ 12282 w 588308"/>
                <a:gd name="connsiteY4" fmla="*/ 106027 h 260400"/>
                <a:gd name="connsiteX5" fmla="*/ 288906 w 588308"/>
                <a:gd name="connsiteY5" fmla="*/ 1086 h 260400"/>
                <a:gd name="connsiteX6" fmla="*/ 302735 w 588308"/>
                <a:gd name="connsiteY6" fmla="*/ 1115 h 260400"/>
                <a:gd name="connsiteX7" fmla="*/ 575652 w 588308"/>
                <a:gd name="connsiteY7" fmla="*/ 106056 h 260400"/>
                <a:gd name="connsiteX8" fmla="*/ 586784 w 588308"/>
                <a:gd name="connsiteY8" fmla="*/ 131101 h 260400"/>
                <a:gd name="connsiteX9" fmla="*/ 576316 w 588308"/>
                <a:gd name="connsiteY9" fmla="*/ 141964 h 260400"/>
                <a:gd name="connsiteX10" fmla="*/ 303396 w 588308"/>
                <a:gd name="connsiteY10" fmla="*/ 258669 h 260400"/>
                <a:gd name="connsiteX11" fmla="*/ 295774 w 588308"/>
                <a:gd name="connsiteY11" fmla="*/ 260220 h 2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308" h="260400">
                  <a:moveTo>
                    <a:pt x="295774" y="260220"/>
                  </a:moveTo>
                  <a:cubicBezTo>
                    <a:pt x="293187" y="260223"/>
                    <a:pt x="290627" y="259708"/>
                    <a:pt x="288243" y="258706"/>
                  </a:cubicBezTo>
                  <a:lnTo>
                    <a:pt x="11623" y="142000"/>
                  </a:lnTo>
                  <a:cubicBezTo>
                    <a:pt x="1762" y="137840"/>
                    <a:pt x="-2859" y="126474"/>
                    <a:pt x="1301" y="116614"/>
                  </a:cubicBezTo>
                  <a:cubicBezTo>
                    <a:pt x="3360" y="111732"/>
                    <a:pt x="7329" y="107906"/>
                    <a:pt x="12282" y="106027"/>
                  </a:cubicBezTo>
                  <a:lnTo>
                    <a:pt x="288906" y="1086"/>
                  </a:lnTo>
                  <a:cubicBezTo>
                    <a:pt x="293361" y="-612"/>
                    <a:pt x="298287" y="-602"/>
                    <a:pt x="302735" y="1115"/>
                  </a:cubicBezTo>
                  <a:lnTo>
                    <a:pt x="575652" y="106056"/>
                  </a:lnTo>
                  <a:cubicBezTo>
                    <a:pt x="585642" y="109898"/>
                    <a:pt x="590626" y="121111"/>
                    <a:pt x="586784" y="131101"/>
                  </a:cubicBezTo>
                  <a:cubicBezTo>
                    <a:pt x="584905" y="135988"/>
                    <a:pt x="581129" y="139906"/>
                    <a:pt x="576316" y="141964"/>
                  </a:cubicBezTo>
                  <a:lnTo>
                    <a:pt x="303396" y="258669"/>
                  </a:lnTo>
                  <a:cubicBezTo>
                    <a:pt x="300986" y="259695"/>
                    <a:pt x="298393" y="260223"/>
                    <a:pt x="295774" y="260220"/>
                  </a:cubicBezTo>
                  <a:close/>
                </a:path>
              </a:pathLst>
            </a:custGeom>
            <a:solidFill>
              <a:srgbClr val="497568"/>
            </a:solidFill>
            <a:ln w="4302" cap="flat">
              <a:noFill/>
              <a:prstDash val="solid"/>
              <a:miter/>
            </a:ln>
          </p:spPr>
          <p:txBody>
            <a:bodyPr rtlCol="0" anchor="ctr"/>
            <a:lstStyle/>
            <a:p>
              <a:endParaRPr lang="zh-CN" altLang="en-US"/>
            </a:p>
          </p:txBody>
        </p:sp>
        <p:sp>
          <p:nvSpPr>
            <p:cNvPr id="195" name="任意多边形: 形状 194"/>
            <p:cNvSpPr/>
            <p:nvPr/>
          </p:nvSpPr>
          <p:spPr>
            <a:xfrm>
              <a:off x="9351157" y="4797295"/>
              <a:ext cx="51678" cy="51678"/>
            </a:xfrm>
            <a:custGeom>
              <a:avLst/>
              <a:gdLst>
                <a:gd name="connsiteX0" fmla="*/ 51679 w 51678"/>
                <a:gd name="connsiteY0" fmla="*/ 25839 h 51678"/>
                <a:gd name="connsiteX1" fmla="*/ 25839 w 51678"/>
                <a:gd name="connsiteY1" fmla="*/ 51679 h 51678"/>
                <a:gd name="connsiteX2" fmla="*/ 0 w 51678"/>
                <a:gd name="connsiteY2" fmla="*/ 25839 h 51678"/>
                <a:gd name="connsiteX3" fmla="*/ 25839 w 51678"/>
                <a:gd name="connsiteY3" fmla="*/ 0 h 51678"/>
                <a:gd name="connsiteX4" fmla="*/ 51679 w 51678"/>
                <a:gd name="connsiteY4" fmla="*/ 25839 h 5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8" h="51678">
                  <a:moveTo>
                    <a:pt x="51679" y="25839"/>
                  </a:moveTo>
                  <a:cubicBezTo>
                    <a:pt x="51679" y="40110"/>
                    <a:pt x="40110" y="51679"/>
                    <a:pt x="25839" y="51679"/>
                  </a:cubicBezTo>
                  <a:cubicBezTo>
                    <a:pt x="11569" y="51679"/>
                    <a:pt x="0" y="40110"/>
                    <a:pt x="0" y="25839"/>
                  </a:cubicBezTo>
                  <a:cubicBezTo>
                    <a:pt x="0" y="11569"/>
                    <a:pt x="11569" y="0"/>
                    <a:pt x="25839" y="0"/>
                  </a:cubicBezTo>
                  <a:cubicBezTo>
                    <a:pt x="40110" y="0"/>
                    <a:pt x="51679" y="11569"/>
                    <a:pt x="51679" y="25839"/>
                  </a:cubicBezTo>
                  <a:close/>
                </a:path>
              </a:pathLst>
            </a:custGeom>
            <a:solidFill>
              <a:srgbClr val="3F3D56"/>
            </a:solidFill>
            <a:ln w="4302" cap="flat">
              <a:noFill/>
              <a:prstDash val="solid"/>
              <a:miter/>
            </a:ln>
          </p:spPr>
          <p:txBody>
            <a:bodyPr rtlCol="0" anchor="ctr"/>
            <a:lstStyle/>
            <a:p>
              <a:endParaRPr lang="zh-CN" altLang="en-US"/>
            </a:p>
          </p:txBody>
        </p:sp>
        <p:sp>
          <p:nvSpPr>
            <p:cNvPr id="196" name="任意多边形: 形状 195"/>
            <p:cNvSpPr/>
            <p:nvPr/>
          </p:nvSpPr>
          <p:spPr>
            <a:xfrm>
              <a:off x="9246380" y="4609161"/>
              <a:ext cx="584015" cy="142524"/>
            </a:xfrm>
            <a:custGeom>
              <a:avLst/>
              <a:gdLst>
                <a:gd name="connsiteX0" fmla="*/ 573323 w 584015"/>
                <a:gd name="connsiteY0" fmla="*/ 7025 h 142524"/>
                <a:gd name="connsiteX1" fmla="*/ 300402 w 584015"/>
                <a:gd name="connsiteY1" fmla="*/ 123730 h 142524"/>
                <a:gd name="connsiteX2" fmla="*/ 286933 w 584015"/>
                <a:gd name="connsiteY2" fmla="*/ 123763 h 142524"/>
                <a:gd name="connsiteX3" fmla="*/ 10314 w 584015"/>
                <a:gd name="connsiteY3" fmla="*/ 7060 h 142524"/>
                <a:gd name="connsiteX4" fmla="*/ 2077 w 584015"/>
                <a:gd name="connsiteY4" fmla="*/ -180 h 142524"/>
                <a:gd name="connsiteX5" fmla="*/ 8389 w 584015"/>
                <a:gd name="connsiteY5" fmla="*/ 23331 h 142524"/>
                <a:gd name="connsiteX6" fmla="*/ 10314 w 584015"/>
                <a:gd name="connsiteY6" fmla="*/ 24286 h 142524"/>
                <a:gd name="connsiteX7" fmla="*/ 286933 w 584015"/>
                <a:gd name="connsiteY7" fmla="*/ 140989 h 142524"/>
                <a:gd name="connsiteX8" fmla="*/ 300402 w 584015"/>
                <a:gd name="connsiteY8" fmla="*/ 140956 h 142524"/>
                <a:gd name="connsiteX9" fmla="*/ 573323 w 584015"/>
                <a:gd name="connsiteY9" fmla="*/ 24252 h 142524"/>
                <a:gd name="connsiteX10" fmla="*/ 582403 w 584015"/>
                <a:gd name="connsiteY10" fmla="*/ 1664 h 142524"/>
                <a:gd name="connsiteX11" fmla="*/ 581482 w 584015"/>
                <a:gd name="connsiteY11" fmla="*/ -180 h 142524"/>
                <a:gd name="connsiteX12" fmla="*/ 573323 w 584015"/>
                <a:gd name="connsiteY12" fmla="*/ 7025 h 14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015" h="142524">
                  <a:moveTo>
                    <a:pt x="573323" y="7025"/>
                  </a:moveTo>
                  <a:lnTo>
                    <a:pt x="300402" y="123730"/>
                  </a:lnTo>
                  <a:cubicBezTo>
                    <a:pt x="296103" y="125568"/>
                    <a:pt x="291241" y="125580"/>
                    <a:pt x="286933" y="123763"/>
                  </a:cubicBezTo>
                  <a:lnTo>
                    <a:pt x="10314" y="7060"/>
                  </a:lnTo>
                  <a:cubicBezTo>
                    <a:pt x="6840" y="5629"/>
                    <a:pt x="3941" y="3082"/>
                    <a:pt x="2077" y="-180"/>
                  </a:cubicBezTo>
                  <a:cubicBezTo>
                    <a:pt x="-2672" y="8055"/>
                    <a:pt x="153" y="18581"/>
                    <a:pt x="8389" y="23331"/>
                  </a:cubicBezTo>
                  <a:cubicBezTo>
                    <a:pt x="9010" y="23689"/>
                    <a:pt x="9653" y="24008"/>
                    <a:pt x="10314" y="24286"/>
                  </a:cubicBezTo>
                  <a:lnTo>
                    <a:pt x="286933" y="140989"/>
                  </a:lnTo>
                  <a:cubicBezTo>
                    <a:pt x="291241" y="142806"/>
                    <a:pt x="296103" y="142795"/>
                    <a:pt x="300402" y="140956"/>
                  </a:cubicBezTo>
                  <a:lnTo>
                    <a:pt x="573323" y="24252"/>
                  </a:lnTo>
                  <a:cubicBezTo>
                    <a:pt x="582067" y="20522"/>
                    <a:pt x="586133" y="10409"/>
                    <a:pt x="582403" y="1664"/>
                  </a:cubicBezTo>
                  <a:cubicBezTo>
                    <a:pt x="582133" y="1032"/>
                    <a:pt x="581825" y="416"/>
                    <a:pt x="581482" y="-180"/>
                  </a:cubicBezTo>
                  <a:cubicBezTo>
                    <a:pt x="579630" y="3055"/>
                    <a:pt x="576762" y="5588"/>
                    <a:pt x="573323" y="7025"/>
                  </a:cubicBezTo>
                  <a:close/>
                </a:path>
              </a:pathLst>
            </a:custGeom>
            <a:solidFill>
              <a:srgbClr val="000000">
                <a:alpha val="20000"/>
              </a:srgbClr>
            </a:solidFill>
            <a:ln w="4302" cap="flat">
              <a:noFill/>
              <a:prstDash val="solid"/>
              <a:miter/>
            </a:ln>
          </p:spPr>
          <p:txBody>
            <a:bodyPr rtlCol="0" anchor="ctr"/>
            <a:lstStyle/>
            <a:p>
              <a:endParaRPr lang="zh-CN" altLang="en-US"/>
            </a:p>
          </p:txBody>
        </p:sp>
        <p:sp>
          <p:nvSpPr>
            <p:cNvPr id="197" name="任意多边形: 形状 196"/>
            <p:cNvSpPr/>
            <p:nvPr/>
          </p:nvSpPr>
          <p:spPr>
            <a:xfrm>
              <a:off x="9374861" y="4614266"/>
              <a:ext cx="155020" cy="208767"/>
            </a:xfrm>
            <a:custGeom>
              <a:avLst/>
              <a:gdLst>
                <a:gd name="connsiteX0" fmla="*/ 4079 w 155020"/>
                <a:gd name="connsiteY0" fmla="*/ 208588 h 208767"/>
                <a:gd name="connsiteX1" fmla="*/ 8385 w 155020"/>
                <a:gd name="connsiteY1" fmla="*/ 204281 h 208767"/>
                <a:gd name="connsiteX2" fmla="*/ 8385 w 155020"/>
                <a:gd name="connsiteY2" fmla="*/ 60177 h 208767"/>
                <a:gd name="connsiteX3" fmla="*/ 150421 w 155020"/>
                <a:gd name="connsiteY3" fmla="*/ 8433 h 208767"/>
                <a:gd name="connsiteX4" fmla="*/ 154792 w 155020"/>
                <a:gd name="connsiteY4" fmla="*/ 4190 h 208767"/>
                <a:gd name="connsiteX5" fmla="*/ 150549 w 155020"/>
                <a:gd name="connsiteY5" fmla="*/ -180 h 208767"/>
                <a:gd name="connsiteX6" fmla="*/ 8513 w 155020"/>
                <a:gd name="connsiteY6" fmla="*/ 51564 h 208767"/>
                <a:gd name="connsiteX7" fmla="*/ 2341 w 155020"/>
                <a:gd name="connsiteY7" fmla="*/ 54041 h 208767"/>
                <a:gd name="connsiteX8" fmla="*/ -228 w 155020"/>
                <a:gd name="connsiteY8" fmla="*/ 60177 h 208767"/>
                <a:gd name="connsiteX9" fmla="*/ -228 w 155020"/>
                <a:gd name="connsiteY9" fmla="*/ 204281 h 208767"/>
                <a:gd name="connsiteX10" fmla="*/ 4079 w 155020"/>
                <a:gd name="connsiteY10" fmla="*/ 208588 h 20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20" h="208767">
                  <a:moveTo>
                    <a:pt x="4079" y="208588"/>
                  </a:moveTo>
                  <a:cubicBezTo>
                    <a:pt x="6457" y="208588"/>
                    <a:pt x="8385" y="206659"/>
                    <a:pt x="8385" y="204281"/>
                  </a:cubicBezTo>
                  <a:lnTo>
                    <a:pt x="8385" y="60177"/>
                  </a:lnTo>
                  <a:lnTo>
                    <a:pt x="150421" y="8433"/>
                  </a:lnTo>
                  <a:cubicBezTo>
                    <a:pt x="152800" y="8468"/>
                    <a:pt x="154757" y="6569"/>
                    <a:pt x="154792" y="4190"/>
                  </a:cubicBezTo>
                  <a:cubicBezTo>
                    <a:pt x="154827" y="1812"/>
                    <a:pt x="152928" y="-145"/>
                    <a:pt x="150549" y="-180"/>
                  </a:cubicBezTo>
                  <a:lnTo>
                    <a:pt x="8513" y="51564"/>
                  </a:lnTo>
                  <a:cubicBezTo>
                    <a:pt x="6204" y="51511"/>
                    <a:pt x="3973" y="52406"/>
                    <a:pt x="2341" y="54041"/>
                  </a:cubicBezTo>
                  <a:cubicBezTo>
                    <a:pt x="691" y="55656"/>
                    <a:pt x="-235" y="57869"/>
                    <a:pt x="-228" y="60177"/>
                  </a:cubicBezTo>
                  <a:lnTo>
                    <a:pt x="-228" y="204281"/>
                  </a:lnTo>
                  <a:cubicBezTo>
                    <a:pt x="-228" y="206659"/>
                    <a:pt x="1700" y="208587"/>
                    <a:pt x="4079" y="208588"/>
                  </a:cubicBezTo>
                  <a:close/>
                </a:path>
              </a:pathLst>
            </a:custGeom>
            <a:solidFill>
              <a:srgbClr val="3F3D56"/>
            </a:solidFill>
            <a:ln w="4302" cap="flat">
              <a:noFill/>
              <a:prstDash val="solid"/>
              <a:miter/>
            </a:ln>
          </p:spPr>
          <p:txBody>
            <a:bodyPr rtlCol="0" anchor="ctr"/>
            <a:lstStyle/>
            <a:p>
              <a:endParaRPr lang="zh-CN" altLang="en-US"/>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 name="KSO_WM_UNIT_PLACING_PICTURE_USER_VIEWPORT" val="{&quot;height&quot;:4492,&quot;width&quot;:7094}"/>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 name="KSO_WM_UNIT_PLACING_PICTURE_USER_VIEWPORT" val="{&quot;height&quot;:7776,&quot;width&quot;:19200}"/>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PP_MARK_KEY" val="eeeb7ce5-32ee-479a-94fe-3e87510d0a3e"/>
  <p:tag name="COMMONDATA" val="eyJjb3VudCI6MzEsImhkaWQiOiI4MjBlMzJhNmI2NDU3ZWZlYTE0NTNlZDc5YzFlNjRhMCIsInVzZXJDb3VudCI6MzF9"/>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思源黑体 CN Light"/>
        <a:ea typeface=""/>
        <a:cs typeface=""/>
        <a:font script="Jpan" typeface="游ゴシック Light"/>
        <a:font script="Hang" typeface="맑은 고딕"/>
        <a:font script="Hans" typeface="思源黑体 CN Light"/>
        <a:font script="Hant" typeface="新細明體"/>
        <a:font script="Arab" typeface="思源黑体 CN Light"/>
        <a:font script="Hebr" typeface="思源黑体 CN Light"/>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Light"/>
        <a:font script="Uigh" typeface="Microsoft Uighur"/>
        <a:font script="Geor" typeface="Sylfaen"/>
      </a:majorFont>
      <a:minorFont>
        <a:latin typeface="思源黑体 CN Light"/>
        <a:ea typeface=""/>
        <a:cs typeface=""/>
        <a:font script="Jpan" typeface="游ゴシック"/>
        <a:font script="Hang" typeface="맑은 고딕"/>
        <a:font script="Hans" typeface="思源黑体 CN Light"/>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SemiBold"/>
        <a:font script="Hant" typeface="新細明體"/>
        <a:font script="Arab" typeface="思源黑体 CN Light"/>
        <a:font script="Hebr" typeface="思源黑体 CN Light"/>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Light"/>
        <a:font script="Uigh" typeface="Microsoft Uighur"/>
        <a:font script="Geor" typeface="Sylfaen"/>
      </a:majorFont>
      <a:minorFont>
        <a:latin typeface="思源黑体 CN Light"/>
        <a:ea typeface=""/>
        <a:cs typeface=""/>
        <a:font script="Jpan" typeface="ＭＳ Ｐゴシック"/>
        <a:font script="Hang" typeface="맑은 고딕"/>
        <a:font script="Hans" typeface="思源宋体 CN SemiBold"/>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SemiBold"/>
        <a:font script="Hant" typeface="新細明體"/>
        <a:font script="Arab" typeface="思源黑体 CN Light"/>
        <a:font script="Hebr" typeface="思源黑体 CN Light"/>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Light"/>
        <a:font script="Uigh" typeface="Microsoft Uighur"/>
        <a:font script="Geor" typeface="Sylfaen"/>
      </a:majorFont>
      <a:minorFont>
        <a:latin typeface="思源黑体 CN Light"/>
        <a:ea typeface=""/>
        <a:cs typeface=""/>
        <a:font script="Jpan" typeface="ＭＳ Ｐゴシック"/>
        <a:font script="Hang" typeface="맑은 고딕"/>
        <a:font script="Hans" typeface="思源宋体 CN SemiBold"/>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4450</Words>
  <Application>WPS 演示</Application>
  <PresentationFormat>宽屏</PresentationFormat>
  <Paragraphs>694</Paragraphs>
  <Slides>37</Slides>
  <Notes>1</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Arial</vt:lpstr>
      <vt:lpstr>宋体</vt:lpstr>
      <vt:lpstr>Wingdings</vt:lpstr>
      <vt:lpstr>思源黑体 CN Light</vt:lpstr>
      <vt:lpstr>思源黑体 CN Medium</vt:lpstr>
      <vt:lpstr>思源宋体 CN SemiBold</vt:lpstr>
      <vt:lpstr>方正公文黑体</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以乐 刘</dc:creator>
  <cp:lastModifiedBy>刘</cp:lastModifiedBy>
  <cp:revision>69</cp:revision>
  <dcterms:created xsi:type="dcterms:W3CDTF">2022-04-06T08:04:00Z</dcterms:created>
  <dcterms:modified xsi:type="dcterms:W3CDTF">2023-07-10T13:38:02Z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E965A7EBC38E44EA853C863731EE3DCB_11</vt:lpwstr>
  </property>
  <property fmtid="{D5CDD505-2E9C-101B-9397-08002B2CF9AE}" pid="3" name="KSOProductBuildVer">
    <vt:lpwstr>2052-11.1.0.14309</vt:lpwstr>
  </property>
  <property fmtid="{D5CDD505-2E9C-101B-9397-08002B2CF9AE}" pid="4" name="KSOTemplateUUID">
    <vt:lpwstr>v1.0_mb_/L70Ojz2llG3pB+zGtEB6A==</vt:lpwstr>
  </property>
</Properties>
</file>